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4"/>
  </p:notesMasterIdLst>
  <p:handoutMasterIdLst>
    <p:handoutMasterId r:id="rId25"/>
  </p:handoutMasterIdLst>
  <p:sldIdLst>
    <p:sldId id="256" r:id="rId5"/>
    <p:sldId id="257" r:id="rId6"/>
    <p:sldId id="258" r:id="rId7"/>
    <p:sldId id="259" r:id="rId8"/>
    <p:sldId id="280" r:id="rId9"/>
    <p:sldId id="260" r:id="rId10"/>
    <p:sldId id="279" r:id="rId11"/>
    <p:sldId id="281" r:id="rId12"/>
    <p:sldId id="282" r:id="rId13"/>
    <p:sldId id="283" r:id="rId14"/>
    <p:sldId id="287" r:id="rId15"/>
    <p:sldId id="262" r:id="rId16"/>
    <p:sldId id="284" r:id="rId17"/>
    <p:sldId id="285" r:id="rId18"/>
    <p:sldId id="286" r:id="rId19"/>
    <p:sldId id="266" r:id="rId20"/>
    <p:sldId id="275" r:id="rId21"/>
    <p:sldId id="288" r:id="rId22"/>
    <p:sldId id="276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DC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41" autoAdjust="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outlineViewPr>
    <p:cViewPr>
      <p:scale>
        <a:sx n="33" d="100"/>
        <a:sy n="33" d="100"/>
      </p:scale>
      <p:origin x="0" y="-21773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Relationship Id="rId30" Type="http://schemas.microsoft.com/office/2018/10/relationships/authors" Target="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D1A5C42-4636-4A6A-9001-CA7CD97B08E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C57720-6EA2-4C0E-AB19-0A22BCDB839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7D70DC-E6D5-4048-8AC5-67F4E92F0736}" type="datetimeFigureOut">
              <a:rPr lang="en-US" smtClean="0"/>
              <a:t>5/2/2024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4AC616-D2D2-4742-9683-2A537932A10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7EE012-E187-4EEE-9C2F-2125BF40862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81155F-8354-4019-9356-1A95703B072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6059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56C02F-3406-42DD-8956-B66C2D710E25}" type="datetimeFigureOut">
              <a:rPr lang="en-US" smtClean="0"/>
              <a:t>5/2/2024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71D96E-4CA2-485E-9EE5-CEB7143ACC3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11850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71D96E-4CA2-485E-9EE5-CEB7143ACC3B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96562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7FFE5B-C2CA-473D-8FCA-B26579CCBAA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5FF4BA3E-4135-4F80-B1C8-C84CDF7C54A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752100" y="739303"/>
            <a:ext cx="6825035" cy="5379395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CAABB7-A562-4A3F-9DDF-2CE3D13726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22977" y="1663435"/>
            <a:ext cx="5869021" cy="2003898"/>
          </a:xfrm>
          <a:solidFill>
            <a:schemeClr val="accent2">
              <a:alpha val="80000"/>
            </a:schemeClr>
          </a:solidFill>
        </p:spPr>
        <p:txBody>
          <a:bodyPr lIns="557784" tIns="530352" anchor="t">
            <a:noAutofit/>
          </a:bodyPr>
          <a:lstStyle>
            <a:lvl1pPr algn="l">
              <a:lnSpc>
                <a:spcPct val="80000"/>
              </a:lnSpc>
              <a:defRPr sz="5400" cap="all" spc="400" baseline="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Text Placeholder 17">
            <a:extLst>
              <a:ext uri="{FF2B5EF4-FFF2-40B4-BE49-F238E27FC236}">
                <a16:creationId xmlns:a16="http://schemas.microsoft.com/office/drawing/2014/main" id="{D15807FE-36E0-49EF-93A4-5B9AD83871B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22159" y="2878246"/>
            <a:ext cx="4925188" cy="339247"/>
          </a:xfrm>
        </p:spPr>
        <p:txBody>
          <a:bodyPr>
            <a:noAutofit/>
          </a:bodyPr>
          <a:lstStyle>
            <a:lvl1pPr marL="0" indent="0" algn="l">
              <a:buNone/>
              <a:defRPr sz="2400" spc="100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</p:spTree>
    <p:extLst>
      <p:ext uri="{BB962C8B-B14F-4D97-AF65-F5344CB8AC3E}">
        <p14:creationId xmlns:p14="http://schemas.microsoft.com/office/powerpoint/2010/main" val="3523516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E6D8EB4-0AAB-4C86-96ED-AB74FA56A67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5DEE423F-FC4A-461D-8AA7-F7C14B80666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5334461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7D30EC-51F8-4EBE-9AC8-349D6E064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9EF7FC71-AF21-4CDA-8E86-E05EB4F1C44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53468" y="3260492"/>
            <a:ext cx="1152144" cy="768096"/>
          </a:xfrm>
          <a:prstGeom prst="rect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2400" cap="all" spc="100" baseline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$2B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E21B81-6A13-47D5-AD62-B1B0E48680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2BB476-8DFF-468F-B950-1F980EB4D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BF893A53-04CF-497B-9C3D-502C92BA0DA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53467" y="4773463"/>
            <a:ext cx="1152144" cy="768096"/>
          </a:xfrm>
          <a:prstGeom prst="rect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2400" cap="all" spc="100" baseline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$1B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8BD5CDD-220E-41E0-82DD-820C0D834A4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817970" y="1609772"/>
            <a:ext cx="3365003" cy="117153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5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253384AB-173D-4216-A221-BFA565FC127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47375" y="1747520"/>
            <a:ext cx="1152144" cy="768096"/>
          </a:xfrm>
          <a:prstGeom prst="rect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2400" cap="all" spc="100" baseline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$3B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45638026-D669-4C2A-82A4-5F35D27DCA4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817970" y="3129515"/>
            <a:ext cx="3365003" cy="117043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5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A19EAA97-D0F2-464B-8450-83BF202CECF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817970" y="4648156"/>
            <a:ext cx="3365003" cy="117043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5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FF2174-FDCE-466A-8A4C-06AD6CAA44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07016" y="746631"/>
            <a:ext cx="5184648" cy="466344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9723222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7">
            <a:extLst>
              <a:ext uri="{FF2B5EF4-FFF2-40B4-BE49-F238E27FC236}">
                <a16:creationId xmlns:a16="http://schemas.microsoft.com/office/drawing/2014/main" id="{9216DCA9-E871-422D-B12D-3E1C39ACD2ED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 rot="5400000" flipH="1">
            <a:off x="-2092961" y="2092960"/>
            <a:ext cx="6858002" cy="2672081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754628-3BB3-414A-88E4-67B3809A62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D99CEA-3489-476A-9C9D-ED977FE6EA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CD55B0-9BDF-49CC-B30F-96112214E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F9CF3D99-4BB8-4944-A82E-385209DF3D6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811826" y="2881982"/>
            <a:ext cx="3975054" cy="296674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25000"/>
              </a:lnSpc>
              <a:spcBef>
                <a:spcPts val="10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083CED13-2FB7-4DA4-87BD-B5AEF0C6310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811826" y="2502477"/>
            <a:ext cx="3975054" cy="42639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buNone/>
              <a:defRPr sz="1600" cap="all" spc="1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D240762F-003B-4B0E-A561-6734EA9AC85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378746" y="2881982"/>
            <a:ext cx="3695653" cy="296674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25000"/>
              </a:lnSpc>
              <a:spcBef>
                <a:spcPts val="10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387E9583-831E-4863-9A96-3E583A98F28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378746" y="2502477"/>
            <a:ext cx="3695653" cy="42639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buNone/>
              <a:defRPr sz="1600" cap="all" spc="1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6F4071-8FD4-4FF1-BA06-DD4D780FE4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96032" y="1649421"/>
            <a:ext cx="5184648" cy="466344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accent6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9513209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954AA95-575B-4060-9443-53B34766449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38BF2BB6-8F62-424E-B01D-F90A0DB7BF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822AF5C-69BC-4A87-8E5C-E473F6A73E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6AD827-24BF-4C7D-9F16-1E26E09A6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BEEF33-0303-4BF6-8C9A-08DE4CB64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CC14BDE6-5903-4EFC-B3C7-B7B219402DA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37839" y="1538273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E19954FA-533A-4FF9-88B2-102C833FBD4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37839" y="5407116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E29BB699-DB47-4A35-9B5B-63C7EFC2284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41651" y="3467155"/>
            <a:ext cx="1380681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4EFD147E-AEE9-40FA-96D5-7DBE7603349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744687" y="2307743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035518AB-0629-41B1-8670-DAE8C31C999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181179" y="4420460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D84B55A2-EE63-46F3-80EA-C4F512388C1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643702" y="4552190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6">
                    <a:lumMod val="40000"/>
                    <a:lumOff val="6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EDED8D5C-7B18-4E79-B6B4-E59FAC3A83D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00052" y="4120885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1">
                    <a:lumMod val="40000"/>
                    <a:lumOff val="6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E8B6D903-1EAA-44AD-A3D8-6256873B7A2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545032" y="3467155"/>
            <a:ext cx="1209143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914974F-EEEB-4FDB-B605-14B6199844BA}"/>
              </a:ext>
            </a:extLst>
          </p:cNvPr>
          <p:cNvCxnSpPr>
            <a:cxnSpLocks/>
          </p:cNvCxnSpPr>
          <p:nvPr userDrawn="1"/>
        </p:nvCxnSpPr>
        <p:spPr>
          <a:xfrm>
            <a:off x="3758002" y="3713168"/>
            <a:ext cx="4683649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FCFFB4C-5408-479D-88E2-42F8897706C7}"/>
              </a:ext>
            </a:extLst>
          </p:cNvPr>
          <p:cNvCxnSpPr>
            <a:cxnSpLocks/>
          </p:cNvCxnSpPr>
          <p:nvPr userDrawn="1"/>
        </p:nvCxnSpPr>
        <p:spPr>
          <a:xfrm flipV="1">
            <a:off x="6091322" y="2030298"/>
            <a:ext cx="4678" cy="3376818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9D316786-C25C-4139-9C9E-B55FEA3C4AC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754219" y="2067508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DC43FD24-D855-40FC-85C4-87ED3F64AA2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860695" y="4820889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07A013-A59B-4367-9832-ED55A6D252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4508" y="715939"/>
            <a:ext cx="4864608" cy="365760"/>
          </a:xfrm>
        </p:spPr>
        <p:txBody>
          <a:bodyPr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2858851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wth Strateg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D1F00DA-5D59-4EDE-BA9C-D312B3FBBAF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4C3578F-2A0F-4E30-AF4A-8F796929EE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F6CA51-E5DC-4FC3-92F6-D5EC783C0A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10E530-F1C5-4166-A95F-3F8D022CC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191453D1-9488-4F30-8223-1CB500BDC2F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452699" y="1592681"/>
            <a:ext cx="7306060" cy="39342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pPr lvl="0"/>
            <a:r>
              <a:rPr lang="en-US"/>
              <a:t>Add subtitle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4882AD8A-D4BD-4E12-8458-AC021F93B15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973698" y="3031460"/>
            <a:ext cx="1975104" cy="868680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3DF3AAFC-DA9A-4A72-BBF9-5A097BC5950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202976" y="3031460"/>
            <a:ext cx="1975104" cy="868680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2FF48EEE-6AEC-4E37-AD5C-EEB74BA0CED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46652" y="3031460"/>
            <a:ext cx="1975104" cy="868680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32066EA2-51F1-4F13-8E1B-89600E87907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91695" y="4042386"/>
            <a:ext cx="274320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F14EBD1B-595C-4A54-92C8-3C5427E15C4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820973" y="4042387"/>
            <a:ext cx="274320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B64F77B9-03A9-4E3E-B656-D3C0FBE25AB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964649" y="4042386"/>
            <a:ext cx="274320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FECFB3-5650-476F-BB54-8A2A45F8AE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1534" y="989042"/>
            <a:ext cx="7287768" cy="630936"/>
          </a:xfrm>
        </p:spPr>
        <p:txBody>
          <a:bodyPr anchor="t">
            <a:no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5219853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3D91600-3E99-42F4-85C2-60F442CD5E7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2" name="Content Placeholder 8">
            <a:extLst>
              <a:ext uri="{FF2B5EF4-FFF2-40B4-BE49-F238E27FC236}">
                <a16:creationId xmlns:a16="http://schemas.microsoft.com/office/drawing/2014/main" id="{30B4BBA3-2E4B-4AF2-8A2B-92DD019631E8}"/>
              </a:ext>
            </a:extLst>
          </p:cNvPr>
          <p:cNvSpPr>
            <a:spLocks noGrp="1"/>
          </p:cNvSpPr>
          <p:nvPr>
            <p:ph sz="quarter" idx="39"/>
          </p:nvPr>
        </p:nvSpPr>
        <p:spPr>
          <a:xfrm>
            <a:off x="6266428" y="2782888"/>
            <a:ext cx="4992567" cy="34369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460CAC-F6F8-43F8-93F5-188B790DEE6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452699" y="1592681"/>
            <a:ext cx="7306060" cy="39342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pPr lvl="0"/>
            <a:r>
              <a:rPr lang="en-US"/>
              <a:t>Add subtitle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68D310-58F4-4A10-A286-9B42AECFDD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868E10-EEA7-4017-B7CA-17B5EB23C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B014CA-8BED-467C-AC80-6DC5B3DDC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8" name="Text Placeholder 14">
            <a:extLst>
              <a:ext uri="{FF2B5EF4-FFF2-40B4-BE49-F238E27FC236}">
                <a16:creationId xmlns:a16="http://schemas.microsoft.com/office/drawing/2014/main" id="{2C4E099A-EEE4-40B4-B9B5-32A5A981F95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05410" y="2333977"/>
            <a:ext cx="5007023" cy="4487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6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79" name="Text Placeholder 14">
            <a:extLst>
              <a:ext uri="{FF2B5EF4-FFF2-40B4-BE49-F238E27FC236}">
                <a16:creationId xmlns:a16="http://schemas.microsoft.com/office/drawing/2014/main" id="{51338F1A-6EF2-4AA5-9EE8-628C9D57C27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79569" y="2339781"/>
            <a:ext cx="4993148" cy="4487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6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DF744EAD-73E9-49F3-9CA4-9A344EB625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1534" y="989042"/>
            <a:ext cx="7287768" cy="630936"/>
          </a:xfrm>
        </p:spPr>
        <p:txBody>
          <a:bodyPr anchor="t">
            <a:no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CB4710E-545B-4940-B69A-359188335AD3}"/>
              </a:ext>
            </a:extLst>
          </p:cNvPr>
          <p:cNvSpPr>
            <a:spLocks noGrp="1"/>
          </p:cNvSpPr>
          <p:nvPr>
            <p:ph sz="quarter" idx="38"/>
          </p:nvPr>
        </p:nvSpPr>
        <p:spPr>
          <a:xfrm>
            <a:off x="919283" y="2782888"/>
            <a:ext cx="4992567" cy="34369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502702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Year Action Pl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9533791-52F7-40F6-B230-7BF6C505CCD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E68A0C5-BEED-4BC5-ACD5-3F28EDE19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5EA781-4C22-4390-A03C-CA5DCCB7A2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E694A4-07AC-48C4-A560-162C1F4EC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2A6B27A0-0449-46AE-A770-EBB281A1A95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1234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1E70DE9B-2CDE-44B6-9307-FC12D873CA4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50176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123B5183-98F9-43BF-BE37-2AE0A049EA8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9117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49DAB7F1-F6E7-4F92-B252-D9B81196A3A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8059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4037F0E4-C57B-4033-B973-C69A03D9702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10807" y="3170170"/>
            <a:ext cx="61531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85DAD742-736F-42D3-99FC-6046CF57A7A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65942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53EC6732-F61D-431C-88C9-BAA5039B6BB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4883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B8218F9A-C149-4D30-8437-B9D8C0DAF1D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3825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BCA166BB-F293-4289-B0EB-57580EC9608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02766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77397369-CCB5-450E-8FD1-46B3B54F6B8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1708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78252082-BCF2-4955-B695-35F48EF76FD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60649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AF998D11-3FAA-4712-8C34-404C1BDCECB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395907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2AA33C54-3898-452E-979F-F1B5853E737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1234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0569AA0A-65D1-4456-9A14-327E6CE6DF6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50176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028EB91C-9303-4EB3-886A-E5DA884A80F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9117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1" name="Text Placeholder 14">
            <a:extLst>
              <a:ext uri="{FF2B5EF4-FFF2-40B4-BE49-F238E27FC236}">
                <a16:creationId xmlns:a16="http://schemas.microsoft.com/office/drawing/2014/main" id="{4A47908B-3F69-4786-9C40-C12392133F0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8059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378EEBEC-FDBD-4D14-ADCA-4C72B269E99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10807" y="4871997"/>
            <a:ext cx="61531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044989A5-8040-43C0-BE05-6A79C3BE637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65942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52581A3A-F479-4780-81BE-CCBCF398141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4883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5" name="Text Placeholder 14">
            <a:extLst>
              <a:ext uri="{FF2B5EF4-FFF2-40B4-BE49-F238E27FC236}">
                <a16:creationId xmlns:a16="http://schemas.microsoft.com/office/drawing/2014/main" id="{3D361DBA-153A-4846-BDA4-CC63FF94744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3825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78FB324E-EE00-4CC5-9F81-5EF71F30503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02766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id="{78AA454F-F92D-4844-92A6-A3FEDD88B302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81708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651BCA7B-5BF4-4A0F-95C1-2014315E80B1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60649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9" name="Text Placeholder 14">
            <a:extLst>
              <a:ext uri="{FF2B5EF4-FFF2-40B4-BE49-F238E27FC236}">
                <a16:creationId xmlns:a16="http://schemas.microsoft.com/office/drawing/2014/main" id="{7E3F41F1-0E06-45ED-894F-7F38510C272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0395907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2" name="Text Placeholder 14">
            <a:extLst>
              <a:ext uri="{FF2B5EF4-FFF2-40B4-BE49-F238E27FC236}">
                <a16:creationId xmlns:a16="http://schemas.microsoft.com/office/drawing/2014/main" id="{C02572F8-1812-49D5-B24A-088659DE9FC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53772" y="2763180"/>
            <a:ext cx="1021001" cy="50172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 cap="all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Add year</a:t>
            </a:r>
          </a:p>
        </p:txBody>
      </p:sp>
      <p:sp>
        <p:nvSpPr>
          <p:cNvPr id="53" name="Text Placeholder 14">
            <a:extLst>
              <a:ext uri="{FF2B5EF4-FFF2-40B4-BE49-F238E27FC236}">
                <a16:creationId xmlns:a16="http://schemas.microsoft.com/office/drawing/2014/main" id="{453EA1A1-A67D-4132-9EA0-584E8FA796C3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53772" y="4449967"/>
            <a:ext cx="1021001" cy="50172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 cap="all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Add year</a:t>
            </a:r>
          </a:p>
        </p:txBody>
      </p:sp>
      <p:sp>
        <p:nvSpPr>
          <p:cNvPr id="54" name="Text Placeholder 14">
            <a:extLst>
              <a:ext uri="{FF2B5EF4-FFF2-40B4-BE49-F238E27FC236}">
                <a16:creationId xmlns:a16="http://schemas.microsoft.com/office/drawing/2014/main" id="{658BFCC4-C261-4874-8195-FDA3C5001E0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2029367" y="2071320"/>
            <a:ext cx="1440088" cy="598827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5" name="Text Placeholder 14">
            <a:extLst>
              <a:ext uri="{FF2B5EF4-FFF2-40B4-BE49-F238E27FC236}">
                <a16:creationId xmlns:a16="http://schemas.microsoft.com/office/drawing/2014/main" id="{158708C7-ABA0-43E5-BB89-A1B7B2C45233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397612" y="2071320"/>
            <a:ext cx="1440088" cy="598827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6" name="Text Placeholder 14">
            <a:extLst>
              <a:ext uri="{FF2B5EF4-FFF2-40B4-BE49-F238E27FC236}">
                <a16:creationId xmlns:a16="http://schemas.microsoft.com/office/drawing/2014/main" id="{2AE59213-95B1-4597-AD8C-D55D96D561EA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344687" y="2071320"/>
            <a:ext cx="1440088" cy="598827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7" name="Text Placeholder 14">
            <a:extLst>
              <a:ext uri="{FF2B5EF4-FFF2-40B4-BE49-F238E27FC236}">
                <a16:creationId xmlns:a16="http://schemas.microsoft.com/office/drawing/2014/main" id="{2B9A460E-592F-41EA-9F9C-8953AFAC2236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2029367" y="3862599"/>
            <a:ext cx="1440088" cy="549318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8" name="Text Placeholder 14">
            <a:extLst>
              <a:ext uri="{FF2B5EF4-FFF2-40B4-BE49-F238E27FC236}">
                <a16:creationId xmlns:a16="http://schemas.microsoft.com/office/drawing/2014/main" id="{3065B3A8-F99B-47E6-B517-D93AC0FC4501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976442" y="3862599"/>
            <a:ext cx="1440088" cy="549318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none" spc="100" baseline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9" name="Text Placeholder 14">
            <a:extLst>
              <a:ext uri="{FF2B5EF4-FFF2-40B4-BE49-F238E27FC236}">
                <a16:creationId xmlns:a16="http://schemas.microsoft.com/office/drawing/2014/main" id="{B2187073-BC0A-4137-A204-D35C44CD7F87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923517" y="3862599"/>
            <a:ext cx="1440088" cy="549318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35F35AF6-FBA2-4CA2-8A1F-2C977E6C97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1534" y="989042"/>
            <a:ext cx="7287768" cy="630936"/>
          </a:xfrm>
        </p:spPr>
        <p:txBody>
          <a:bodyPr anchor="t">
            <a:no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5582165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ci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5C89BE0-E34D-48FA-8ED2-CA69BFBC4F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AB20A778-FBFD-4ED2-8E9B-6645F59A4D1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179732" y="0"/>
            <a:ext cx="5012268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3B12CF59-4802-4969-8645-8E2014DF0AB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179732" y="0"/>
            <a:ext cx="5012267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23CB959-A5D6-4887-9B77-916F0EA106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C0AFFF-66EA-44D7-828D-244A190B1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589006-A738-42A2-B328-34F70A778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73E75D8-7274-49D2-8CF2-0E990C29CC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3750" y="715939"/>
            <a:ext cx="4864608" cy="365760"/>
          </a:xfrm>
        </p:spPr>
        <p:txBody>
          <a:bodyPr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8591683-9C5C-45D2-A241-FC48B66B50D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793750" y="1238250"/>
            <a:ext cx="5422392" cy="45902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740967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39293AB-35CB-4344-A710-9C0BF396AEA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5B5434-FC37-4DD2-AA81-6499AA6FB2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DC474A-5DF9-4EA3-A273-CA39410616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6B1742-3B51-4EFC-8A04-CD872DE4E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25C06A4-0C2D-4746-83C3-410A9B469E89}"/>
              </a:ext>
            </a:extLst>
          </p:cNvPr>
          <p:cNvSpPr/>
          <p:nvPr userDrawn="1"/>
        </p:nvSpPr>
        <p:spPr>
          <a:xfrm>
            <a:off x="739302" y="739302"/>
            <a:ext cx="10713396" cy="5379396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9">
            <a:extLst>
              <a:ext uri="{FF2B5EF4-FFF2-40B4-BE49-F238E27FC236}">
                <a16:creationId xmlns:a16="http://schemas.microsoft.com/office/drawing/2014/main" id="{890CF5DC-D21B-4DF3-8248-1F809124AD9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803737" y="2804053"/>
            <a:ext cx="1487419" cy="14984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BEE26967-C0C7-4310-90FC-F1914D2403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88239" y="4570546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3CA187B6-5AE8-4D11-8E79-63677F474D2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88239" y="4886780"/>
            <a:ext cx="2118414" cy="5313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6" name="Picture Placeholder 9">
            <a:extLst>
              <a:ext uri="{FF2B5EF4-FFF2-40B4-BE49-F238E27FC236}">
                <a16:creationId xmlns:a16="http://schemas.microsoft.com/office/drawing/2014/main" id="{A72BAC04-D935-470E-B6B5-E9CCE70D11F4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175961" y="2804053"/>
            <a:ext cx="1487419" cy="14984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7" name="Picture Placeholder 9">
            <a:extLst>
              <a:ext uri="{FF2B5EF4-FFF2-40B4-BE49-F238E27FC236}">
                <a16:creationId xmlns:a16="http://schemas.microsoft.com/office/drawing/2014/main" id="{456256DC-B113-4559-8D0B-3F8B4A7CAB2B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548185" y="2804053"/>
            <a:ext cx="1487419" cy="14984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8" name="Picture Placeholder 9">
            <a:extLst>
              <a:ext uri="{FF2B5EF4-FFF2-40B4-BE49-F238E27FC236}">
                <a16:creationId xmlns:a16="http://schemas.microsoft.com/office/drawing/2014/main" id="{E60A063A-DD07-4E82-9217-A8AD06D7C94F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8920409" y="2804053"/>
            <a:ext cx="1487419" cy="14984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4194B9ED-C9B7-4850-B875-B179F9A6ADC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60463" y="4570546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DBB00C57-7DE2-436D-8748-527515EE4A6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860463" y="4886780"/>
            <a:ext cx="2118414" cy="5313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D6503F18-AEB2-4183-8F37-6BE4BBD66EE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32687" y="4570546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D01AC31E-901A-4C34-A8AE-71C303E07F5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32687" y="4886780"/>
            <a:ext cx="2118414" cy="5313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F113CB6D-E397-418B-8738-D96E553ADD2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604911" y="4570546"/>
            <a:ext cx="2118415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63EA5C1A-BB92-4C5E-BB99-A85B0B0FC49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604911" y="4886780"/>
            <a:ext cx="2118415" cy="5313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0E93D6C-0CD6-42A7-A2D2-C8582F7B353C}"/>
              </a:ext>
            </a:extLst>
          </p:cNvPr>
          <p:cNvSpPr/>
          <p:nvPr userDrawn="1"/>
        </p:nvSpPr>
        <p:spPr>
          <a:xfrm>
            <a:off x="1686323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7D0FDBA-5294-4730-92D6-440AA8DE35AE}"/>
              </a:ext>
            </a:extLst>
          </p:cNvPr>
          <p:cNvSpPr/>
          <p:nvPr userDrawn="1"/>
        </p:nvSpPr>
        <p:spPr>
          <a:xfrm>
            <a:off x="4058547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8E75564-AD04-4406-979E-AC0A8BE2AEFD}"/>
              </a:ext>
            </a:extLst>
          </p:cNvPr>
          <p:cNvSpPr/>
          <p:nvPr userDrawn="1"/>
        </p:nvSpPr>
        <p:spPr>
          <a:xfrm>
            <a:off x="6430771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E7899F8-DBAB-4DCC-857C-94A3CF0FE542}"/>
              </a:ext>
            </a:extLst>
          </p:cNvPr>
          <p:cNvSpPr/>
          <p:nvPr userDrawn="1"/>
        </p:nvSpPr>
        <p:spPr>
          <a:xfrm>
            <a:off x="8802995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41C8F6-B68C-4B34-A1EC-848B6301BE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2698" y="1566777"/>
            <a:ext cx="7286604" cy="634323"/>
          </a:xfrm>
        </p:spPr>
        <p:txBody>
          <a:bodyPr anchor="t">
            <a:normAutofit/>
          </a:bodyPr>
          <a:lstStyle>
            <a:lvl1pPr algn="ctr">
              <a:lnSpc>
                <a:spcPct val="125000"/>
              </a:lnSpc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7140602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e Full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6B7C369-B3B1-47DB-AFB5-4A2FA0A0469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EDB6E9-4285-4C1C-9752-2D43D60780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2EDB06-237E-4E77-B217-FD0E19A410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BACDA0-CD42-4B14-A524-FF6FF7E28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8C5DE79-8AB4-425F-A9CB-B17901806732}"/>
              </a:ext>
            </a:extLst>
          </p:cNvPr>
          <p:cNvSpPr/>
          <p:nvPr userDrawn="1"/>
        </p:nvSpPr>
        <p:spPr>
          <a:xfrm>
            <a:off x="739302" y="739302"/>
            <a:ext cx="10713396" cy="5379396"/>
          </a:xfrm>
          <a:prstGeom prst="rect">
            <a:avLst/>
          </a:prstGeom>
          <a:solidFill>
            <a:schemeClr val="bg2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A8FDD580-B69C-4AF1-9C0C-1CF94ECEB27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18477" y="5098599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7A72E08F-5B05-415B-A503-4CED86D11FE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18477" y="5414833"/>
            <a:ext cx="2118414" cy="33211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id="{02D7BE41-1227-4D94-AC6E-F4D00749174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39016" y="5098599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id="{C7E8138A-A795-4EF2-B1FF-1A36693A359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839016" y="5414833"/>
            <a:ext cx="2118414" cy="33211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77F66B66-F2E4-439A-A7DF-A9A64B0DF7B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59555" y="5098599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13CDFA66-0739-48E3-97B6-F63F13A0A83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59555" y="5414833"/>
            <a:ext cx="2118414" cy="33211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B4EE4B66-F80E-45BB-B2FE-CC11E1FBAF2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680094" y="5098599"/>
            <a:ext cx="2118415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51F734C1-F867-4FB6-A239-D99ED9E4C54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680094" y="5414833"/>
            <a:ext cx="2118415" cy="33211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62" name="Picture Placeholder 9">
            <a:extLst>
              <a:ext uri="{FF2B5EF4-FFF2-40B4-BE49-F238E27FC236}">
                <a16:creationId xmlns:a16="http://schemas.microsoft.com/office/drawing/2014/main" id="{11E88FD1-69BB-4254-81B8-7B383CE8D2D0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2002390" y="2327255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63" name="Text Placeholder 10">
            <a:extLst>
              <a:ext uri="{FF2B5EF4-FFF2-40B4-BE49-F238E27FC236}">
                <a16:creationId xmlns:a16="http://schemas.microsoft.com/office/drawing/2014/main" id="{E6EBB7F2-ABDB-41F2-8A6B-93196276ABF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418477" y="3263610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64" name="Text Placeholder 10">
            <a:extLst>
              <a:ext uri="{FF2B5EF4-FFF2-40B4-BE49-F238E27FC236}">
                <a16:creationId xmlns:a16="http://schemas.microsoft.com/office/drawing/2014/main" id="{4D66759F-DBAD-46B4-929C-18F2FB541B0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418477" y="3579845"/>
            <a:ext cx="2118414" cy="39054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68" name="Text Placeholder 10">
            <a:extLst>
              <a:ext uri="{FF2B5EF4-FFF2-40B4-BE49-F238E27FC236}">
                <a16:creationId xmlns:a16="http://schemas.microsoft.com/office/drawing/2014/main" id="{07D90C20-BFF7-4D04-AD95-1861DF74509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839016" y="3263610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69" name="Text Placeholder 10">
            <a:extLst>
              <a:ext uri="{FF2B5EF4-FFF2-40B4-BE49-F238E27FC236}">
                <a16:creationId xmlns:a16="http://schemas.microsoft.com/office/drawing/2014/main" id="{EF54F366-5FD7-4707-A0E3-FAFA53156C2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839016" y="3579845"/>
            <a:ext cx="2118414" cy="39054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70" name="Text Placeholder 10">
            <a:extLst>
              <a:ext uri="{FF2B5EF4-FFF2-40B4-BE49-F238E27FC236}">
                <a16:creationId xmlns:a16="http://schemas.microsoft.com/office/drawing/2014/main" id="{A51158F4-509A-44E4-A601-2CD7AEDE738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59555" y="3263610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71" name="Text Placeholder 10">
            <a:extLst>
              <a:ext uri="{FF2B5EF4-FFF2-40B4-BE49-F238E27FC236}">
                <a16:creationId xmlns:a16="http://schemas.microsoft.com/office/drawing/2014/main" id="{DA9AC8DA-4C66-4D66-9075-59DC95E2AC33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259555" y="3579845"/>
            <a:ext cx="2118414" cy="39054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72" name="Text Placeholder 10">
            <a:extLst>
              <a:ext uri="{FF2B5EF4-FFF2-40B4-BE49-F238E27FC236}">
                <a16:creationId xmlns:a16="http://schemas.microsoft.com/office/drawing/2014/main" id="{F3A598D9-D412-4C15-A31C-3A4842B32E1F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680094" y="3263610"/>
            <a:ext cx="2118415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73" name="Text Placeholder 10">
            <a:extLst>
              <a:ext uri="{FF2B5EF4-FFF2-40B4-BE49-F238E27FC236}">
                <a16:creationId xmlns:a16="http://schemas.microsoft.com/office/drawing/2014/main" id="{14A0A9AD-40F7-4203-917C-8BFBF4FCF2C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680094" y="3579845"/>
            <a:ext cx="2118415" cy="39054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129E220D-4268-4E0B-B292-D87F92DF6ED3}"/>
              </a:ext>
            </a:extLst>
          </p:cNvPr>
          <p:cNvSpPr/>
          <p:nvPr userDrawn="1"/>
        </p:nvSpPr>
        <p:spPr>
          <a:xfrm>
            <a:off x="1947081" y="2272648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Picture Placeholder 9">
            <a:extLst>
              <a:ext uri="{FF2B5EF4-FFF2-40B4-BE49-F238E27FC236}">
                <a16:creationId xmlns:a16="http://schemas.microsoft.com/office/drawing/2014/main" id="{2DB6BDC2-D18B-4AF7-9B33-2FB86D67A64A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2002390" y="4154796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CB9D855A-B11D-44DC-BBE1-7BA68BD18E68}"/>
              </a:ext>
            </a:extLst>
          </p:cNvPr>
          <p:cNvSpPr/>
          <p:nvPr userDrawn="1"/>
        </p:nvSpPr>
        <p:spPr>
          <a:xfrm>
            <a:off x="1947081" y="4100189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Picture Placeholder 9">
            <a:extLst>
              <a:ext uri="{FF2B5EF4-FFF2-40B4-BE49-F238E27FC236}">
                <a16:creationId xmlns:a16="http://schemas.microsoft.com/office/drawing/2014/main" id="{D12B69C6-4468-4017-A141-0864B9065E88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4422929" y="2319234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E874C203-B833-4D0D-9674-D25DFA3F9606}"/>
              </a:ext>
            </a:extLst>
          </p:cNvPr>
          <p:cNvSpPr/>
          <p:nvPr userDrawn="1"/>
        </p:nvSpPr>
        <p:spPr>
          <a:xfrm>
            <a:off x="4367620" y="2264627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Picture Placeholder 9">
            <a:extLst>
              <a:ext uri="{FF2B5EF4-FFF2-40B4-BE49-F238E27FC236}">
                <a16:creationId xmlns:a16="http://schemas.microsoft.com/office/drawing/2014/main" id="{0B83E94D-7A2E-4F82-9F6F-414BB1EE1F9D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4422929" y="4146775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454DE692-CD53-4D36-9E21-EDBFA9779183}"/>
              </a:ext>
            </a:extLst>
          </p:cNvPr>
          <p:cNvSpPr/>
          <p:nvPr userDrawn="1"/>
        </p:nvSpPr>
        <p:spPr>
          <a:xfrm>
            <a:off x="4367620" y="4092168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Picture Placeholder 9">
            <a:extLst>
              <a:ext uri="{FF2B5EF4-FFF2-40B4-BE49-F238E27FC236}">
                <a16:creationId xmlns:a16="http://schemas.microsoft.com/office/drawing/2014/main" id="{722A2533-C7FE-4FF8-88EA-CC5A72E587E0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6843468" y="2323944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60564730-564F-4992-974D-020B105689EE}"/>
              </a:ext>
            </a:extLst>
          </p:cNvPr>
          <p:cNvSpPr/>
          <p:nvPr userDrawn="1"/>
        </p:nvSpPr>
        <p:spPr>
          <a:xfrm>
            <a:off x="6788159" y="2269337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Picture Placeholder 9">
            <a:extLst>
              <a:ext uri="{FF2B5EF4-FFF2-40B4-BE49-F238E27FC236}">
                <a16:creationId xmlns:a16="http://schemas.microsoft.com/office/drawing/2014/main" id="{3FF1C129-85E6-40AA-8026-14C47F0F038C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6843468" y="4151485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3E7D63A3-3C58-4F80-B353-C26650B97F55}"/>
              </a:ext>
            </a:extLst>
          </p:cNvPr>
          <p:cNvSpPr/>
          <p:nvPr userDrawn="1"/>
        </p:nvSpPr>
        <p:spPr>
          <a:xfrm>
            <a:off x="6788159" y="4096878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Picture Placeholder 9">
            <a:extLst>
              <a:ext uri="{FF2B5EF4-FFF2-40B4-BE49-F238E27FC236}">
                <a16:creationId xmlns:a16="http://schemas.microsoft.com/office/drawing/2014/main" id="{C78943C0-07AD-428D-A010-64CDDC815654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9264007" y="2315923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44D0D2B8-EB2F-407A-A7DF-29BF878D0C97}"/>
              </a:ext>
            </a:extLst>
          </p:cNvPr>
          <p:cNvSpPr/>
          <p:nvPr userDrawn="1"/>
        </p:nvSpPr>
        <p:spPr>
          <a:xfrm>
            <a:off x="9208698" y="2261316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Picture Placeholder 9">
            <a:extLst>
              <a:ext uri="{FF2B5EF4-FFF2-40B4-BE49-F238E27FC236}">
                <a16:creationId xmlns:a16="http://schemas.microsoft.com/office/drawing/2014/main" id="{9F5D0399-2186-4D0F-B2B6-FB29536013E2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9264007" y="4143464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A161A1AC-702C-4209-BE7C-E51F7434B5B5}"/>
              </a:ext>
            </a:extLst>
          </p:cNvPr>
          <p:cNvSpPr/>
          <p:nvPr userDrawn="1"/>
        </p:nvSpPr>
        <p:spPr>
          <a:xfrm>
            <a:off x="9208698" y="4088857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8ADA00ED-298B-444A-A7F5-508EDBA56F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2698" y="1187753"/>
            <a:ext cx="7286604" cy="634323"/>
          </a:xfrm>
        </p:spPr>
        <p:txBody>
          <a:bodyPr anchor="t">
            <a:normAutofit/>
          </a:bodyPr>
          <a:lstStyle>
            <a:lvl1pPr algn="ctr">
              <a:lnSpc>
                <a:spcPct val="125000"/>
              </a:lnSpc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9778866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FBC2989-2CED-47FB-8D23-FF60F2561EA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A429704-4AB7-47AB-8C1F-4C2E4C99A1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348280-3106-454C-9D69-9BD1267B18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426433-6916-408B-BE80-EB35C6930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37D1BF6-CA32-48D3-B8AE-5D5C621A7E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F57E488F-AD89-4213-9093-5646DF323A2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00511" y="4114240"/>
            <a:ext cx="2382386" cy="61370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all" spc="2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E31C9DEB-43A3-4514-9EB8-2CE147497B9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00511" y="4733168"/>
            <a:ext cx="2382386" cy="8579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254EC399-E62D-401A-936C-2B26F8265F1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84039" y="4114240"/>
            <a:ext cx="2382386" cy="61370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all" spc="200" baseline="0">
                <a:solidFill>
                  <a:schemeClr val="accent3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4F49DC18-7C09-4FFC-98BF-DC17FCE6223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584039" y="4733168"/>
            <a:ext cx="2382386" cy="8579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9D21F281-5009-4E28-B34E-218C36B33AB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67567" y="4114240"/>
            <a:ext cx="2382386" cy="61370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75C2A3FB-F206-4ED3-A8BF-712D66D52D2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67567" y="4733168"/>
            <a:ext cx="2382386" cy="8579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433D1544-1248-444D-B0AC-C5B22E1D263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951094" y="4114240"/>
            <a:ext cx="2382386" cy="61370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all" spc="200" baseline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9F4FDF38-0969-49B5-BE15-AB7D41B68D2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951094" y="4733168"/>
            <a:ext cx="2382386" cy="8579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A749E3E6-EB0F-4108-9196-2A2DDD63E22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285758" y="239917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None/>
              <a:defRPr sz="2800" cap="all" spc="1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CA8E4A5D-4A2C-4FCA-9886-11A6692866A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52814" y="239917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buNone/>
              <a:defRPr sz="2800" cap="all" spc="1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D12F1290-6B4C-49B8-BC26-3B433534C3F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336341" y="239917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buNone/>
              <a:defRPr sz="2800" cap="all" spc="100" baseline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0E60E704-AD01-4048-8D70-3F4CA25DA63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969286" y="239917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buNone/>
              <a:defRPr sz="2800" cap="all" spc="100" baseline="0">
                <a:solidFill>
                  <a:schemeClr val="accent3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4CB251EF-EB2B-4D32-A321-FEC37EAB8D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3750" y="715939"/>
            <a:ext cx="4864608" cy="365760"/>
          </a:xfrm>
        </p:spPr>
        <p:txBody>
          <a:bodyPr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7791732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99B8705-C027-4E12-892E-C32FF13296F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ED685DB5-FA77-4C19-88B8-5A8D733B42B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5012530" y="0"/>
            <a:ext cx="7196138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46919B-FFF8-4FED-8A44-48A7E600EB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DF28B0-8A34-4E86-9FE3-20BD880CD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BE1CCB-96B6-4D9F-A932-D0EBDBD7D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F7CB735-9F66-41A8-8F1D-4B66FE1D11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2" y="1672143"/>
            <a:ext cx="6019802" cy="3513714"/>
          </a:xfrm>
          <a:solidFill>
            <a:schemeClr val="accent6">
              <a:alpha val="80000"/>
            </a:schemeClr>
          </a:solidFill>
        </p:spPr>
        <p:txBody>
          <a:bodyPr lIns="676656" tIns="795528" anchor="t"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Text Placeholder 17">
            <a:extLst>
              <a:ext uri="{FF2B5EF4-FFF2-40B4-BE49-F238E27FC236}">
                <a16:creationId xmlns:a16="http://schemas.microsoft.com/office/drawing/2014/main" id="{4A51F916-D1A0-40B2-A894-1C597A7AAFB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4575" y="3007594"/>
            <a:ext cx="4850550" cy="1731145"/>
          </a:xfrm>
        </p:spPr>
        <p:txBody>
          <a:bodyPr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23619509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D2CF4D42-6C74-47FD-8195-943D55ADA87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275658-2C01-4217-AE99-DF0FDFFE43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913D93-CECF-4647-8DC2-8F7DD04E7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C60507-1EAA-4632-9D67-1BD599F4F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2754639B-AD71-425C-BF07-356C0F14C9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353381"/>
            <a:ext cx="5622878" cy="4151236"/>
          </a:xfrm>
          <a:solidFill>
            <a:schemeClr val="accent3">
              <a:alpha val="90000"/>
            </a:schemeClr>
          </a:solidFill>
        </p:spPr>
        <p:txBody>
          <a:bodyPr vert="horz" lIns="649224" tIns="749808" rIns="91440" bIns="45720" rtlCol="0" anchor="t">
            <a:noAutofit/>
          </a:bodyPr>
          <a:lstStyle>
            <a:lvl1pPr>
              <a:defRPr lang="en-US" sz="2800">
                <a:ln w="19050">
                  <a:solidFill>
                    <a:schemeClr val="bg1"/>
                  </a:solidFill>
                </a:ln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0"/>
              </a:spcBef>
              <a:buFont typeface="Arial" panose="020B0604020202020204" pitchFamily="34" charset="0"/>
            </a:pPr>
            <a:r>
              <a:rPr lang="en-US" dirty="0"/>
              <a:t>Click to add title</a:t>
            </a:r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64CF3C46-90B8-467D-9D50-086B9135701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77993" y="2689071"/>
            <a:ext cx="4567209" cy="2212496"/>
          </a:xfrm>
        </p:spPr>
        <p:txBody>
          <a:bodyPr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1718030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0B86B2D-56E1-4FB2-8CC9-DBC6C0B6EB0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0" y="0"/>
            <a:ext cx="8153400" cy="6858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1D70C38F-1ABB-4C86-972A-E388226700C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465112" y="2326705"/>
            <a:ext cx="4114592" cy="2212496"/>
          </a:xfrm>
        </p:spPr>
        <p:txBody>
          <a:bodyPr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19B0AE4-4C17-4975-A59C-4D9EFE5840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FC9023-3371-40C0-A618-BF8AA20FFE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221E28-544B-4D00-A151-341F3D7EC9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907CF0-318A-401D-9F77-B63C65D296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52360" y="1728566"/>
            <a:ext cx="4127344" cy="724702"/>
          </a:xfrm>
        </p:spPr>
        <p:txBody>
          <a:bodyPr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1988034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95BA1F-6B83-4358-A202-FD15470976A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5C10F8-CB40-4BDD-AA21-7DDC300FE7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4969F5-F9D0-4A38-8C6C-86005388F5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C33B3F-10CE-4363-805C-361CA4941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8EABAB15-C887-420D-92A1-24DBD62EE55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0" y="729926"/>
            <a:ext cx="3581400" cy="5388772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F7E8EA93-3F05-4D28-8B15-91D6789458B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746476" y="1921400"/>
            <a:ext cx="2289974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B4EBCE5D-8795-44C7-8196-051689C6FE2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746476" y="2245710"/>
            <a:ext cx="2289974" cy="17395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195044F5-86E3-4A1C-B3C8-6E3422E5B41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065518" y="2245710"/>
            <a:ext cx="2289974" cy="17395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4C9BA1BF-0690-4DB5-9BBC-31D1948D82A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746476" y="4443157"/>
            <a:ext cx="2289974" cy="146324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0D187952-9422-42DE-B163-B764E0D0992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65519" y="4451209"/>
            <a:ext cx="2289972" cy="145716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54291470-2EE9-46D8-8083-E4523DCE52B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065517" y="1921400"/>
            <a:ext cx="2289974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17B8E7E2-50C1-429D-A8C5-C098CDADCF3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746476" y="4118846"/>
            <a:ext cx="2289974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09DB38C9-BBE5-4212-87C2-D9B34A47075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065518" y="4118846"/>
            <a:ext cx="2289972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EA61E342-2B6C-4379-A3B3-8D1B338F656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417910" y="1921400"/>
            <a:ext cx="2289974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4F39B769-D212-4C11-B6CB-0423DD10599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417910" y="2245710"/>
            <a:ext cx="2289974" cy="17395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47FF8E-011E-46E6-9F4D-DAD4830958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65516" y="1185284"/>
            <a:ext cx="7288284" cy="469490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0577356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781AFB-2572-4954-B05E-84CDE1D8831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750850-5ECD-4AA5-8EF0-70C6EA291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6B04CF-8972-48CE-B427-B542AF911B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864ACC-F262-4128-BC17-FCB29BEF0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717CFF16-7992-46DD-8151-F55B0300570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506711" y="1335193"/>
            <a:ext cx="285909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EBADC1C2-D36B-4AFE-8824-DE6D0FB5138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06711" y="1639822"/>
            <a:ext cx="2859090" cy="14753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F1632658-DE5C-4EA2-83DE-AB456D9D76E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167309" y="1639822"/>
            <a:ext cx="2859091" cy="151777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6A6D61C-C33C-46D5-B2C5-6C6A7C143A9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06711" y="3837269"/>
            <a:ext cx="2859090" cy="153331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0A4E6A96-585A-4265-900D-17D98121F54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167310" y="3845321"/>
            <a:ext cx="2859089" cy="152693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28B8437C-1550-4581-911A-98BEA151A4A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167308" y="1335193"/>
            <a:ext cx="2859091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04DF1AD6-E51A-4D19-A9C8-CCAFE9E9B2A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06711" y="3532639"/>
            <a:ext cx="285909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A3656830-2B4C-4F48-8EBD-F8C80C353FC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167309" y="3532639"/>
            <a:ext cx="2859089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3D6999-ED11-424C-91FD-1ECD0CB9D2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84299" y="2768600"/>
            <a:ext cx="2956810" cy="1129164"/>
          </a:xfrm>
        </p:spPr>
        <p:txBody>
          <a:bodyPr anchor="t">
            <a:normAutofit/>
          </a:bodyPr>
          <a:lstStyle>
            <a:lvl1pPr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7491488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0CE26C-A8CF-4DC0-9913-86FF0ED8762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5DD4FC6-591F-4220-A331-724C4FE41E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1506146-DCCA-4419-9FC3-7F33AEABA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BDEDAF2-5575-4164-9610-7906C20335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5" name="Text Placeholder 14">
            <a:extLst>
              <a:ext uri="{FF2B5EF4-FFF2-40B4-BE49-F238E27FC236}">
                <a16:creationId xmlns:a16="http://schemas.microsoft.com/office/drawing/2014/main" id="{0C598512-93DF-4C00-A3BC-4CFF184217A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0484" y="3639417"/>
            <a:ext cx="2383764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5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9AFC7B8A-881F-4E97-91D4-F41DFA6D8F8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0484" y="3965866"/>
            <a:ext cx="2383764" cy="112608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id="{77B10018-89A9-49C8-8DCE-621EF9328C6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78982" y="3969554"/>
            <a:ext cx="2383764" cy="112608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342C0572-2FB8-4C18-AD74-75A16532134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37478" y="3953422"/>
            <a:ext cx="2383765" cy="112608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9" name="Text Placeholder 14">
            <a:extLst>
              <a:ext uri="{FF2B5EF4-FFF2-40B4-BE49-F238E27FC236}">
                <a16:creationId xmlns:a16="http://schemas.microsoft.com/office/drawing/2014/main" id="{3495EE04-F172-4AD4-8FE7-4A03B1CE4F8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188445" y="3953422"/>
            <a:ext cx="2383765" cy="112608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0" name="Text Placeholder 14">
            <a:extLst>
              <a:ext uri="{FF2B5EF4-FFF2-40B4-BE49-F238E27FC236}">
                <a16:creationId xmlns:a16="http://schemas.microsoft.com/office/drawing/2014/main" id="{F23ABA12-4A7C-42A2-9A8E-9E7F1A2BB23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419503" y="3639417"/>
            <a:ext cx="2502719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5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1" name="Text Placeholder 14">
            <a:extLst>
              <a:ext uri="{FF2B5EF4-FFF2-40B4-BE49-F238E27FC236}">
                <a16:creationId xmlns:a16="http://schemas.microsoft.com/office/drawing/2014/main" id="{1E11CB21-11BD-400A-BC43-71A9AFA9282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37478" y="3639417"/>
            <a:ext cx="2383765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5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02DE0CA8-2A1F-49D8-B9B6-BF353B9808C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188445" y="3639417"/>
            <a:ext cx="2383765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5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5D3DD0-ED40-47C1-B841-046E1D918B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2697" y="1581912"/>
            <a:ext cx="7286605" cy="634323"/>
          </a:xfrm>
        </p:spPr>
        <p:txBody>
          <a:bodyPr>
            <a:norm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3C97099-E767-429A-80C6-731FB9D295F4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1510614" y="2847098"/>
            <a:ext cx="603504" cy="6035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Picture Placeholder 3">
            <a:extLst>
              <a:ext uri="{FF2B5EF4-FFF2-40B4-BE49-F238E27FC236}">
                <a16:creationId xmlns:a16="http://schemas.microsoft.com/office/drawing/2014/main" id="{E2E22B87-E0E3-4234-B4FA-C9FC97DEDCB3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4369110" y="2847098"/>
            <a:ext cx="603504" cy="6035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Picture Placeholder 3">
            <a:extLst>
              <a:ext uri="{FF2B5EF4-FFF2-40B4-BE49-F238E27FC236}">
                <a16:creationId xmlns:a16="http://schemas.microsoft.com/office/drawing/2014/main" id="{8EF1B794-5E10-4558-B229-0D8F5895CCAE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7227608" y="2847098"/>
            <a:ext cx="603504" cy="6035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Picture Placeholder 3">
            <a:extLst>
              <a:ext uri="{FF2B5EF4-FFF2-40B4-BE49-F238E27FC236}">
                <a16:creationId xmlns:a16="http://schemas.microsoft.com/office/drawing/2014/main" id="{5ECB6791-2C34-417D-9AB9-03C9A8BBDF91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10078575" y="2847098"/>
            <a:ext cx="603504" cy="6035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51929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Benefi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7C8E50C-1C7A-4E62-B38F-3E12A174C8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7AF7405C-6DF9-4409-85F0-8C1DCCC0AC6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2570" y="729926"/>
            <a:ext cx="6456836" cy="5388772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883B71-4A78-4B93-97F2-F54D7DC100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67704" y="1881922"/>
            <a:ext cx="5749200" cy="3084630"/>
          </a:xfrm>
          <a:solidFill>
            <a:schemeClr val="bg2">
              <a:alpha val="93000"/>
            </a:schemeClr>
          </a:solidFill>
        </p:spPr>
        <p:txBody>
          <a:bodyPr lIns="694944" tIns="713232" anchor="t">
            <a:normAutofit/>
          </a:bodyPr>
          <a:lstStyle>
            <a:lvl1pPr algn="l">
              <a:lnSpc>
                <a:spcPct val="100000"/>
              </a:lnSpc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Text Placeholder 17">
            <a:extLst>
              <a:ext uri="{FF2B5EF4-FFF2-40B4-BE49-F238E27FC236}">
                <a16:creationId xmlns:a16="http://schemas.microsoft.com/office/drawing/2014/main" id="{83F286D7-A050-456B-BDD3-3FFAA21A809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079405" y="3201410"/>
            <a:ext cx="4614604" cy="1291638"/>
          </a:xfrm>
        </p:spPr>
        <p:txBody>
          <a:bodyPr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927E28-2C60-4D18-8BB3-DC9627E13C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90EE45-541D-483E-A0B8-5997A2F98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4E100B-E96A-45D4-9553-51CF2CBA5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01240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ny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>
            <a:extLst>
              <a:ext uri="{FF2B5EF4-FFF2-40B4-BE49-F238E27FC236}">
                <a16:creationId xmlns:a16="http://schemas.microsoft.com/office/drawing/2014/main" id="{E757B982-FF4B-4902-B808-FC325983FD9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7337BF-9564-499D-91CE-9DDD9C9693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03350" y="1371599"/>
            <a:ext cx="9385300" cy="985791"/>
          </a:xfrm>
        </p:spPr>
        <p:txBody>
          <a:bodyPr>
            <a:noAutofit/>
          </a:bodyPr>
          <a:lstStyle>
            <a:lvl1pPr algn="ctr">
              <a:defRPr sz="540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6279003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Mod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684757-E21D-414B-B627-1E0D15F89CA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927250C7-CB58-468C-B8BB-17DB85D4F24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011738" y="0"/>
            <a:ext cx="7196930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6BB3F6-84AB-40BA-9D7D-7C1E13C0E1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1036629"/>
            <a:ext cx="6007099" cy="4784742"/>
          </a:xfrm>
          <a:solidFill>
            <a:schemeClr val="accent6">
              <a:alpha val="80000"/>
            </a:schemeClr>
          </a:solidFill>
        </p:spPr>
        <p:txBody>
          <a:bodyPr lIns="822960" tIns="640080" anchor="t">
            <a:normAutofit/>
          </a:bodyPr>
          <a:lstStyle>
            <a:lvl1pPr algn="l">
              <a:lnSpc>
                <a:spcPct val="100000"/>
              </a:lnSpc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6A7AB969-4D8E-41B0-A403-6D1D41CD516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29016" y="2368506"/>
            <a:ext cx="477103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08F82904-47D8-4EB9-A697-8ED11274C40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9017" y="2605040"/>
            <a:ext cx="4771030" cy="80107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44501739-C457-4C98-A458-5B3639CFB82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9016" y="3544629"/>
            <a:ext cx="477103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503766A8-C36E-4337-9DB4-358A28B7431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29017" y="3781163"/>
            <a:ext cx="4771030" cy="80107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5F947925-2465-45AC-9A1E-7153477BBEE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29016" y="4739239"/>
            <a:ext cx="477103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6FC86B0E-A85D-444A-BC2A-B7A5FF1D48D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29017" y="4975773"/>
            <a:ext cx="4771030" cy="54681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A930A0-A89C-48EB-A039-375BDA735B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2A2494-B27D-418F-9D5E-8DE4FFB49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B0DC46-AFFB-4CCA-B5AE-7028C4E26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19673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927D588-C832-4149-9B9F-D817459D8B7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10CE2C-509A-4C33-AB34-6F278F117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F06B8C-060C-4139-B354-239A56BB34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7BE7C0-2680-40FD-88E4-27D6E7775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01941F94-25C7-46EC-89FE-B12B54F77CF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16075" y="4076963"/>
            <a:ext cx="3035881" cy="1485635"/>
          </a:xfrm>
          <a:prstGeom prst="rect">
            <a:avLst/>
          </a:prstGeom>
        </p:spPr>
        <p:txBody>
          <a:bodyPr anchor="t"/>
          <a:lstStyle>
            <a:lvl1pPr marL="0" indent="0" algn="r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DE2747E-A71B-4917-8960-56D4F927D8C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01068" y="2806964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r">
              <a:buNone/>
              <a:defRPr sz="4000" kern="0" cap="all" spc="4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B3830FC7-44D5-48CD-AA84-4E262F2EB8C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689632" y="4076963"/>
            <a:ext cx="3035880" cy="1485635"/>
          </a:xfrm>
          <a:prstGeom prst="rect">
            <a:avLst/>
          </a:prstGeom>
        </p:spPr>
        <p:txBody>
          <a:bodyPr anchor="t"/>
          <a:lstStyle>
            <a:lvl1pPr marL="0" indent="0" algn="r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51F423C9-E1B4-4BD9-98A5-9397C32447D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63187" y="4076963"/>
            <a:ext cx="3023761" cy="1485635"/>
          </a:xfrm>
          <a:prstGeom prst="rect">
            <a:avLst/>
          </a:prstGeom>
        </p:spPr>
        <p:txBody>
          <a:bodyPr anchor="t"/>
          <a:lstStyle>
            <a:lvl1pPr marL="0" indent="0" algn="r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0DF3CDE-1C08-4B0C-8DC3-9FCBBD3E61D4}"/>
              </a:ext>
            </a:extLst>
          </p:cNvPr>
          <p:cNvCxnSpPr>
            <a:cxnSpLocks/>
          </p:cNvCxnSpPr>
          <p:nvPr userDrawn="1"/>
        </p:nvCxnSpPr>
        <p:spPr>
          <a:xfrm>
            <a:off x="832513" y="3939883"/>
            <a:ext cx="2903678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C026C956-C6C4-4010-889F-B8D76203646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073324" y="2806964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r">
              <a:buNone/>
              <a:defRPr sz="4000" kern="0" cap="all" spc="4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A4D363AD-B16F-46C4-9856-EA9EAC699EF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940173" y="2806964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r">
              <a:buNone/>
              <a:defRPr sz="4000" kern="0" cap="all" spc="4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6E9BAEE-70B0-4F15-B6B7-D5AE0227618F}"/>
              </a:ext>
            </a:extLst>
          </p:cNvPr>
          <p:cNvCxnSpPr>
            <a:cxnSpLocks/>
          </p:cNvCxnSpPr>
          <p:nvPr userDrawn="1"/>
        </p:nvCxnSpPr>
        <p:spPr>
          <a:xfrm>
            <a:off x="4699359" y="3939883"/>
            <a:ext cx="2903678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F0848BB-EF65-4D43-AC18-9C4F4749CA6D}"/>
              </a:ext>
            </a:extLst>
          </p:cNvPr>
          <p:cNvCxnSpPr>
            <a:cxnSpLocks/>
          </p:cNvCxnSpPr>
          <p:nvPr userDrawn="1"/>
        </p:nvCxnSpPr>
        <p:spPr>
          <a:xfrm>
            <a:off x="8566207" y="3939883"/>
            <a:ext cx="2903678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C7CA7F01-3F2D-4396-A7D4-3D21C56D7F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9016" y="1643321"/>
            <a:ext cx="4856634" cy="466344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6920454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930B4CC-1CD5-414E-92CD-721B331F6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A47427-FA4C-4262-9C2A-A640B569D4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FE89D4-4BDC-4CC9-959B-0D2E0BEB89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cap="all" spc="100" baseline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r>
              <a:rPr lang="en-US" dirty="0"/>
              <a:t>8/06/20XX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1285D2-5742-46C4-A6B1-B07CC6823A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cap="all" spc="100" baseline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D7CF20-6E1A-4F87-A039-3C59B25DA4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100" baseline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4822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0" r:id="rId21"/>
  </p:sldLayoutIdLst>
  <p:hf hd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4400" kern="1200" cap="all" spc="400" baseline="0">
          <a:ln w="19050">
            <a:solidFill>
              <a:schemeClr val="accent2"/>
            </a:solidFill>
          </a:ln>
          <a:noFill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hon.org/3/library/unittest.html" TargetMode="External"/><Relationship Id="rId7" Type="http://schemas.openxmlformats.org/officeDocument/2006/relationships/hyperlink" Target="https://github.com/kimshalu/BITMS" TargetMode="External"/><Relationship Id="rId2" Type="http://schemas.openxmlformats.org/officeDocument/2006/relationships/hyperlink" Target="http://www.programiz.com/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3sha1234/BITMS" TargetMode="External"/><Relationship Id="rId5" Type="http://schemas.openxmlformats.org/officeDocument/2006/relationships/hyperlink" Target="https://github.com/ShashikalaJ/BITMS" TargetMode="External"/><Relationship Id="rId4" Type="http://schemas.openxmlformats.org/officeDocument/2006/relationships/hyperlink" Target="https://github.com/Sonalismudalagi/BITMS" TargetMode="Externa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sv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Picture Placeholder 76" descr="A woman wearing purple glasses showing data">
            <a:extLst>
              <a:ext uri="{FF2B5EF4-FFF2-40B4-BE49-F238E27FC236}">
                <a16:creationId xmlns:a16="http://schemas.microsoft.com/office/drawing/2014/main" id="{2F849723-3772-4844-AB3A-EF3DFAF34B8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237067" y="739303"/>
            <a:ext cx="6333066" cy="5356697"/>
          </a:xfrm>
        </p:spPr>
      </p:pic>
      <p:sp>
        <p:nvSpPr>
          <p:cNvPr id="22" name="Title 21">
            <a:extLst>
              <a:ext uri="{FF2B5EF4-FFF2-40B4-BE49-F238E27FC236}">
                <a16:creationId xmlns:a16="http://schemas.microsoft.com/office/drawing/2014/main" id="{115C523A-AC40-4CBA-9DF4-B287ED3218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2623" y="1663435"/>
            <a:ext cx="7349066" cy="2003898"/>
          </a:xfrm>
        </p:spPr>
        <p:txBody>
          <a:bodyPr/>
          <a:lstStyle/>
          <a:p>
            <a:r>
              <a:rPr lang="en-US" dirty="0"/>
              <a:t>Fitness class booking system</a:t>
            </a:r>
          </a:p>
        </p:txBody>
      </p:sp>
    </p:spTree>
    <p:extLst>
      <p:ext uri="{BB962C8B-B14F-4D97-AF65-F5344CB8AC3E}">
        <p14:creationId xmlns:p14="http://schemas.microsoft.com/office/powerpoint/2010/main" val="18838361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E66C6B-8601-878E-E38F-2CA309F8CAF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0" y="0"/>
            <a:ext cx="11747348" cy="6858000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test_update_class:</a:t>
            </a:r>
          </a:p>
          <a:p>
            <a:r>
              <a:rPr lang="en-US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Purpose: Tests the update of class details such as name and maximum capacity.</a:t>
            </a:r>
          </a:p>
          <a:p>
            <a:r>
              <a:rPr lang="en-US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Validates if the class details are successfully updated.</a:t>
            </a:r>
          </a:p>
          <a:p>
            <a:r>
              <a:rPr lang="en-US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Verifies that an error is raised when attempting to update details of a non-existing class.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test_manage_fitness_class_bookings:</a:t>
            </a:r>
          </a:p>
          <a:p>
            <a:r>
              <a:rPr lang="en-US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Purpose: Tests the booking and canceling of class bookings.</a:t>
            </a:r>
          </a:p>
          <a:p>
            <a:r>
              <a:rPr lang="en-US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Checks if bookings and cancelations are processed correctly.</a:t>
            </a:r>
          </a:p>
          <a:p>
            <a:r>
              <a:rPr lang="en-US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Verifies that errors are raised for invalid actions or non-existing classes.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test_track_class_attendance:</a:t>
            </a:r>
          </a:p>
          <a:p>
            <a:r>
              <a:rPr lang="en-US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Purpose: Tests the tracking of class attendance.</a:t>
            </a:r>
          </a:p>
          <a:p>
            <a:r>
              <a:rPr lang="en-US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Validates if the attendance data is accurately recorded. Ensures that the attendance count is updated based on bookings.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test_display_classes:</a:t>
            </a:r>
          </a:p>
          <a:p>
            <a:r>
              <a:rPr lang="en-US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Purpose: Tests the display of class names. Validates if the names of all classes managed are correctly returned.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test_display_class_details:</a:t>
            </a:r>
          </a:p>
          <a:p>
            <a:r>
              <a:rPr lang="en-US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Purpose: Tests the display of booking details for a specific class. Validates if the booking details for a class are accurately retrieved. </a:t>
            </a:r>
            <a:endParaRPr lang="en-IN" sz="2000" dirty="0">
              <a:solidFill>
                <a:schemeClr val="accent6">
                  <a:lumMod val="60000"/>
                  <a:lumOff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02983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1282922-1A5E-0BBB-FB8C-D8C8A2F67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465" y="1"/>
            <a:ext cx="5250425" cy="1002890"/>
          </a:xfrm>
        </p:spPr>
        <p:txBody>
          <a:bodyPr/>
          <a:lstStyle/>
          <a:p>
            <a:r>
              <a:rPr lang="en-IN" sz="4000" dirty="0"/>
              <a:t>flowchart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0456B3B-56D5-1019-7D1A-D1F5BD44F0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5764" y="1081548"/>
            <a:ext cx="7200472" cy="5525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6561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Placeholder 26" descr="Robot hand and human hand almost touch with their pointer fingers">
            <a:extLst>
              <a:ext uri="{FF2B5EF4-FFF2-40B4-BE49-F238E27FC236}">
                <a16:creationId xmlns:a16="http://schemas.microsoft.com/office/drawing/2014/main" id="{99832064-71DC-4D4A-BF64-B140BE0DBC6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0"/>
            <a:ext cx="12192000" cy="6858000"/>
          </a:xfr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7A8DDD42-D29D-4ECB-A465-13EFA049E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 code</a:t>
            </a:r>
          </a:p>
        </p:txBody>
      </p:sp>
    </p:spTree>
    <p:extLst>
      <p:ext uri="{BB962C8B-B14F-4D97-AF65-F5344CB8AC3E}">
        <p14:creationId xmlns:p14="http://schemas.microsoft.com/office/powerpoint/2010/main" val="20939488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5BC354F-5CE2-8F61-BAF2-1F5E508E56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472" y="157316"/>
            <a:ext cx="11729884" cy="6390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0498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27E6ED9-8C14-847E-EDE1-13FF644EB6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62" y="157316"/>
            <a:ext cx="11877675" cy="6449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4899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428AD9C-FFAE-34CA-EBBB-BC165C3F02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484" y="186813"/>
            <a:ext cx="11818374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9877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1A351523-BE9E-4047-8916-20F1F4A9FB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9016" y="223744"/>
            <a:ext cx="2122752" cy="466344"/>
          </a:xfrm>
        </p:spPr>
        <p:txBody>
          <a:bodyPr/>
          <a:lstStyle/>
          <a:p>
            <a:r>
              <a:rPr kumimoji="0" lang="en-US" sz="2800" b="0" i="0" u="none" strike="noStrike" kern="1200" cap="all" spc="400" normalizeH="0" baseline="0" noProof="0" dirty="0">
                <a:ln w="19050">
                  <a:solidFill>
                    <a:schemeClr val="accent6"/>
                  </a:solidFill>
                </a:ln>
                <a:noFill/>
                <a:effectLst/>
                <a:uLnTx/>
                <a:uFillTx/>
                <a:latin typeface="+mj-lt"/>
                <a:ea typeface="+mn-ea"/>
                <a:cs typeface="+mn-cs"/>
              </a:rPr>
              <a:t>Output</a:t>
            </a:r>
            <a:endParaRPr lang="en-US" dirty="0"/>
          </a:p>
        </p:txBody>
      </p:sp>
      <p:pic>
        <p:nvPicPr>
          <p:cNvPr id="65" name="Picture Placeholder 64" descr="Robotic hand and human hand almost touching with their pointer fingers">
            <a:extLst>
              <a:ext uri="{FF2B5EF4-FFF2-40B4-BE49-F238E27FC236}">
                <a16:creationId xmlns:a16="http://schemas.microsoft.com/office/drawing/2014/main" id="{B600DB70-7F2F-494E-82AC-37DB9BB59802}"/>
              </a:ext>
            </a:extLst>
          </p:cNvPr>
          <p:cNvPicPr>
            <a:picLocks noGrp="1" noChangeAspect="1"/>
          </p:cNvPicPr>
          <p:nvPr>
            <p:ph type="pic" sz="quarter" idx="28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 flipH="1">
            <a:off x="-2092961" y="2092960"/>
            <a:ext cx="6858002" cy="2672081"/>
          </a:xfr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3041A03-33F0-43A6-BDAF-8C84F81130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50283DC-34CD-8844-59F5-F0E697A434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6723" y="657225"/>
            <a:ext cx="9409471" cy="606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3142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 woman looking at a screen with tiny writing and graphs floating">
            <a:extLst>
              <a:ext uri="{FF2B5EF4-FFF2-40B4-BE49-F238E27FC236}">
                <a16:creationId xmlns:a16="http://schemas.microsoft.com/office/drawing/2014/main" id="{A0A99AB3-33D7-48CE-8A78-BEB8D7179FF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20" name="Title 19">
            <a:extLst>
              <a:ext uri="{FF2B5EF4-FFF2-40B4-BE49-F238E27FC236}">
                <a16:creationId xmlns:a16="http://schemas.microsoft.com/office/drawing/2014/main" id="{940324F9-ABF9-4A46-B5E4-21164FADA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120876"/>
            <a:ext cx="9124335" cy="5235474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19E4131-A9F1-45A1-94C6-3C559ABBE9C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0" y="2261419"/>
            <a:ext cx="9124333" cy="3958406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This code creates a program for managing fitness classes for Yoga/Zumba.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It allows Yoga/Zumba staff to add, remove, and update classes.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Users can book and cancel their attendance for these classes, and the system keeps track of how many people attend each class.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Additionally, the code includes tests to make sure everything works correctly.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Overall, it's a handy tool for organizing and tracking fitness classes and attendance.</a:t>
            </a:r>
          </a:p>
          <a:p>
            <a:endParaRPr lang="en-US" sz="180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485FA840-9C16-45D8-8B50-7DC1A5DF3C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78452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F5BFC66-F071-9836-0DD4-DDF577411F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794" y="355745"/>
            <a:ext cx="6813754" cy="1246913"/>
          </a:xfrm>
        </p:spPr>
        <p:txBody>
          <a:bodyPr/>
          <a:lstStyle/>
          <a:p>
            <a:r>
              <a:rPr lang="en-IN" dirty="0"/>
              <a:t>bibliography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F91AC8-13C0-3E79-E6A9-C8592C860F8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06477" y="1858298"/>
            <a:ext cx="11540870" cy="4643958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dirty="0"/>
              <a:t>Google Chrome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dirty="0"/>
              <a:t>Chatgpt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dirty="0">
                <a:hlinkClick r:id="rId2"/>
              </a:rPr>
              <a:t>www.programiz.com</a:t>
            </a:r>
            <a:endParaRPr lang="en-IN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dirty="0">
                <a:hlinkClick r:id="rId3"/>
              </a:rPr>
              <a:t>https://docs.python.org/3/library/unittest.html</a:t>
            </a:r>
            <a:endParaRPr lang="en-IN" dirty="0"/>
          </a:p>
          <a:p>
            <a:r>
              <a:rPr lang="en-IN" dirty="0"/>
              <a:t>Github link</a:t>
            </a:r>
          </a:p>
          <a:p>
            <a:pPr marL="457200" indent="-457200">
              <a:buFont typeface="+mj-lt"/>
              <a:buAutoNum type="arabicPeriod"/>
            </a:pPr>
            <a:r>
              <a:rPr lang="en-IN" dirty="0">
                <a:hlinkClick r:id="rId4"/>
              </a:rPr>
              <a:t>https://github.com/Sonalismudalagi/BITMS</a:t>
            </a:r>
            <a:endParaRPr lang="en-IN" dirty="0"/>
          </a:p>
          <a:p>
            <a:pPr marL="457200" indent="-457200">
              <a:buFont typeface="+mj-lt"/>
              <a:buAutoNum type="arabicPeriod"/>
            </a:pPr>
            <a:r>
              <a:rPr lang="en-IN" dirty="0">
                <a:hlinkClick r:id="rId5"/>
              </a:rPr>
              <a:t>https://github.com/ShashikalaJ</a:t>
            </a:r>
            <a:r>
              <a:rPr lang="en-IN">
                <a:hlinkClick r:id="rId5"/>
              </a:rPr>
              <a:t>/BITMS</a:t>
            </a:r>
            <a:endParaRPr lang="en-IN" dirty="0"/>
          </a:p>
          <a:p>
            <a:pPr marL="457200" indent="-457200">
              <a:buFont typeface="+mj-lt"/>
              <a:buAutoNum type="arabicPeriod"/>
            </a:pPr>
            <a:r>
              <a:rPr lang="en-IN" dirty="0">
                <a:hlinkClick r:id="rId6"/>
              </a:rPr>
              <a:t>https://github.com/3sha1234/BITMS</a:t>
            </a:r>
            <a:endParaRPr lang="en-IN" dirty="0"/>
          </a:p>
          <a:p>
            <a:pPr marL="457200" indent="-457200">
              <a:buFont typeface="+mj-lt"/>
              <a:buAutoNum type="arabicPeriod"/>
            </a:pPr>
            <a:r>
              <a:rPr lang="en-IN" dirty="0">
                <a:hlinkClick r:id="rId7"/>
              </a:rPr>
              <a:t>https://gitHub.com/kimshalu/BITMS</a:t>
            </a:r>
            <a:endParaRPr lang="en-IN" dirty="0"/>
          </a:p>
          <a:p>
            <a:pPr marL="457200" indent="-457200">
              <a:buFont typeface="+mj-lt"/>
              <a:buAutoNum type="arabicPeriod"/>
            </a:pP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173278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 descr="A woman with VR goggles on her face&#10;">
            <a:extLst>
              <a:ext uri="{FF2B5EF4-FFF2-40B4-BE49-F238E27FC236}">
                <a16:creationId xmlns:a16="http://schemas.microsoft.com/office/drawing/2014/main" id="{1959E133-823F-48B7-89C9-820E4A34383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0"/>
            <a:ext cx="8153400" cy="6858000"/>
          </a:xfrm>
        </p:spPr>
      </p:pic>
      <p:sp>
        <p:nvSpPr>
          <p:cNvPr id="15" name="Title 14">
            <a:extLst>
              <a:ext uri="{FF2B5EF4-FFF2-40B4-BE49-F238E27FC236}">
                <a16:creationId xmlns:a16="http://schemas.microsoft.com/office/drawing/2014/main" id="{FE60C9E5-E020-489F-8A9F-BCBE2A0C3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Thank you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D4FE13D-FAFA-49AC-A113-E917401DD9C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372585" y="5865626"/>
            <a:ext cx="2743200" cy="397404"/>
          </a:xfrm>
        </p:spPr>
        <p:txBody>
          <a:bodyPr/>
          <a:lstStyle/>
          <a:p>
            <a:r>
              <a:rPr lang="en-US" dirty="0"/>
              <a:t>BY TEAM PYTHONISTAS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1F967A96-6B86-484C-8592-14A44DA72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56969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Picture Placeholder 107" descr="A woman with VR goggles on her face&#10;">
            <a:extLst>
              <a:ext uri="{FF2B5EF4-FFF2-40B4-BE49-F238E27FC236}">
                <a16:creationId xmlns:a16="http://schemas.microsoft.com/office/drawing/2014/main" id="{FAFD635F-714B-4EE8-9D07-0B32545C6D1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6039558" y="0"/>
            <a:ext cx="6169109" cy="6867376"/>
          </a:xfrm>
        </p:spPr>
      </p:pic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E1840D15-B3C7-4446-9131-8F222F601B1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25779" y="843844"/>
            <a:ext cx="5226755" cy="5170311"/>
          </a:xfrm>
        </p:spPr>
        <p:txBody>
          <a:bodyPr>
            <a:noAutofit/>
          </a:bodyPr>
          <a:lstStyle/>
          <a:p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</a:rPr>
              <a:t>TEAM NAME:PYTHONISTAS</a:t>
            </a:r>
          </a:p>
          <a:p>
            <a:r>
              <a:rPr lang="en-US" sz="2000" dirty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</a:rPr>
              <a:t>NAME:SONALI SANGAMESH MUDALAGI</a:t>
            </a:r>
          </a:p>
          <a:p>
            <a:r>
              <a:rPr lang="en-US" sz="2000" dirty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</a:rPr>
              <a:t>USN:3BR22CS165</a:t>
            </a:r>
          </a:p>
          <a:p>
            <a:r>
              <a:rPr lang="en-US" sz="2000" dirty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</a:rPr>
              <a:t>NAME:SHALU KUMARI</a:t>
            </a:r>
          </a:p>
          <a:p>
            <a:r>
              <a:rPr lang="en-US" sz="2000" dirty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</a:rPr>
              <a:t>USN:3BR22CS153</a:t>
            </a:r>
          </a:p>
          <a:p>
            <a:r>
              <a:rPr lang="en-US" sz="2000" dirty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</a:rPr>
              <a:t>NAME:TRISHA PRAMEELA Y</a:t>
            </a:r>
          </a:p>
          <a:p>
            <a:r>
              <a:rPr lang="en-US" sz="2000" dirty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</a:rPr>
              <a:t>USN:3BR22CS174</a:t>
            </a:r>
          </a:p>
          <a:p>
            <a:r>
              <a:rPr lang="en-US" sz="2000" dirty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</a:rPr>
              <a:t>NAME:SHASHIKALA J</a:t>
            </a:r>
          </a:p>
          <a:p>
            <a:r>
              <a:rPr lang="en-US" sz="2000" dirty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</a:rPr>
              <a:t>USN:3BR22CS154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774A57-DC9F-44C5-B707-3B57BDBE4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3771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itle 33">
            <a:extLst>
              <a:ext uri="{FF2B5EF4-FFF2-40B4-BE49-F238E27FC236}">
                <a16:creationId xmlns:a16="http://schemas.microsoft.com/office/drawing/2014/main" id="{01A4D341-9CED-415E-A417-C204833D56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9376" y="250723"/>
            <a:ext cx="3062869" cy="604683"/>
          </a:xfrm>
        </p:spPr>
        <p:txBody>
          <a:bodyPr>
            <a:normAutofit/>
          </a:bodyPr>
          <a:lstStyle/>
          <a:p>
            <a:r>
              <a:rPr lang="en-US" dirty="0"/>
              <a:t>Abstract</a:t>
            </a:r>
          </a:p>
        </p:txBody>
      </p:sp>
      <p:pic>
        <p:nvPicPr>
          <p:cNvPr id="52" name="Picture Placeholder 51" descr="A close up of a person wearing glasses and the measurements of the eyes">
            <a:extLst>
              <a:ext uri="{FF2B5EF4-FFF2-40B4-BE49-F238E27FC236}">
                <a16:creationId xmlns:a16="http://schemas.microsoft.com/office/drawing/2014/main" id="{2C10E818-8391-45ED-A8AC-28347E77C21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729926"/>
            <a:ext cx="3581400" cy="5388772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0ED447-C6CA-4C7D-8108-E593E142A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AE8AA767-3C77-1038-063B-98FB23C6964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839376" y="969605"/>
            <a:ext cx="8195307" cy="5283712"/>
          </a:xfrm>
        </p:spPr>
        <p:txBody>
          <a:bodyPr>
            <a:normAutofit/>
          </a:bodyPr>
          <a:lstStyle/>
          <a:p>
            <a:r>
              <a:rPr lang="en-US" cap="none" dirty="0">
                <a:latin typeface="Arial" panose="020B0604020202020204" pitchFamily="34" charset="0"/>
                <a:cs typeface="Arial" panose="020B0604020202020204" pitchFamily="34" charset="0"/>
              </a:rPr>
              <a:t>Fitness class booking system consists of two main classes: fitness class and fitness class manager.</a:t>
            </a:r>
          </a:p>
          <a:p>
            <a:endParaRPr lang="en-US" cap="none" dirty="0">
              <a:solidFill>
                <a:schemeClr val="accent6">
                  <a:lumMod val="60000"/>
                  <a:lumOff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cap="none" dirty="0">
                <a:solidFill>
                  <a:schemeClr val="accent6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Fitness class: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cap="none" dirty="0">
                <a:latin typeface="Arial" panose="020B0604020202020204" pitchFamily="34" charset="0"/>
                <a:cs typeface="Arial" panose="020B0604020202020204" pitchFamily="34" charset="0"/>
              </a:rPr>
              <a:t>Represents an individual fitness class with attributes like class ID, class name, maximum capacity, and a dictionary to store bookings.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cap="none" dirty="0">
                <a:latin typeface="Arial" panose="020B0604020202020204" pitchFamily="34" charset="0"/>
                <a:cs typeface="Arial" panose="020B0604020202020204" pitchFamily="34" charset="0"/>
              </a:rPr>
              <a:t>Provides methods to add bookings (add_booking), cancel bookings (cancel_booking), and retrieve bookings (get_bookings).</a:t>
            </a:r>
          </a:p>
          <a:p>
            <a:endParaRPr lang="en-US" cap="none" dirty="0">
              <a:solidFill>
                <a:schemeClr val="accent6">
                  <a:lumMod val="60000"/>
                  <a:lumOff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cap="none" dirty="0">
                <a:solidFill>
                  <a:schemeClr val="accent6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Fitness class manager: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cap="none" dirty="0">
                <a:latin typeface="Arial" panose="020B0604020202020204" pitchFamily="34" charset="0"/>
                <a:cs typeface="Arial" panose="020B0604020202020204" pitchFamily="34" charset="0"/>
              </a:rPr>
              <a:t>Manages multiple fitness classes by storing them in a list.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cap="none" dirty="0">
                <a:latin typeface="Arial" panose="020B0604020202020204" pitchFamily="34" charset="0"/>
                <a:cs typeface="Arial" panose="020B0604020202020204" pitchFamily="34" charset="0"/>
              </a:rPr>
              <a:t>Offers (crud operations) functionality to add a new fitness class (add_class), delete an existing class (delete_class), update class details such as name and capacity (update_class), and retrieve a list of all class names (display_classes).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8E367C0-469C-8562-4EDF-5DCAECEA93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5058" y="1652382"/>
            <a:ext cx="603556" cy="60355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A7D8B6A-6B59-EBD5-3234-F4A14CF7D1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0467" y="3563708"/>
            <a:ext cx="603556" cy="603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7753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85F4B4-31EC-4AE6-A166-6FE4AD642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6F01FEE-5AC5-FD8D-134D-E3C1F57A4EB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22787" y="294968"/>
            <a:ext cx="10343536" cy="6061382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Allows managing bookings for fitness classes (manage_fitness_class_bookings) by booking or canceling slots for users.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Tracks class attendance (track_class_attendance) by counting the number of bookings for each class.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Provides a method to retrieve booking details for a specific class (get_class_details).</a:t>
            </a:r>
          </a:p>
          <a:p>
            <a:endParaRPr lang="en-US" sz="2000" dirty="0">
              <a:solidFill>
                <a:schemeClr val="accent6">
                  <a:lumMod val="75000"/>
                </a:schemeClr>
              </a:solidFill>
            </a:endParaRPr>
          </a:p>
          <a:p>
            <a:endParaRPr lang="en-US" sz="2000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UNITTEST: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The code includes a set of unit tests (TestFitnessClassBookingSystem) using the unittest framework to ensure the correctness of the implemented functionalities. 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These tests cover adding, deleting, and updating classes, managing bookings, tracking attendance, and retrieving class details.</a:t>
            </a:r>
            <a:endParaRPr lang="en-IN" sz="2000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10699B49-FE5A-5A15-8BC9-84E6147E91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1152" y="3205880"/>
            <a:ext cx="603556" cy="603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896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1F31621A-A5CF-1F41-A379-6F0934058E3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19406" b="19406"/>
          <a:stretch>
            <a:fillRect/>
          </a:stretch>
        </p:blipFill>
        <p:spPr>
          <a:xfrm flipH="1">
            <a:off x="-2" y="1"/>
            <a:ext cx="5555228" cy="6118698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5F8EAE02-31CF-FF83-AEAC-4AA620D510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30529" y="294967"/>
            <a:ext cx="5781366" cy="1219201"/>
          </a:xfrm>
        </p:spPr>
        <p:txBody>
          <a:bodyPr/>
          <a:lstStyle/>
          <a:p>
            <a:r>
              <a:rPr lang="en-IN" sz="4000" dirty="0"/>
              <a:t>introduction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5647F3-9AA1-C9E9-C040-FE43BD50125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555226" y="1514168"/>
            <a:ext cx="6567948" cy="5250426"/>
          </a:xfrm>
        </p:spPr>
        <p:txBody>
          <a:bodyPr/>
          <a:lstStyle/>
          <a:p>
            <a:r>
              <a:rPr lang="en-US" sz="2000" dirty="0"/>
              <a:t>In this Project: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000" dirty="0"/>
              <a:t>Fitness classes are represented as objects with attributes like class ID, name, and maximum capacity.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000" dirty="0"/>
              <a:t>The FitnessClassManager class manages multiple fitness classes, providing functionalities to add, delete, and update class details.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000" dirty="0"/>
              <a:t>Users can book or cancel bookings for classes, with the system tracking attendance by counting the number of bookings.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000" dirty="0"/>
              <a:t>The code includes unit tests to ensure the correctness of system functionalities, covering scenarios such as adding/deleting classes, booking/canceling bookings, tracking attendance, and displaying class information.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38589188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Picture Placeholder 73" descr="Box outline">
            <a:extLst>
              <a:ext uri="{FF2B5EF4-FFF2-40B4-BE49-F238E27FC236}">
                <a16:creationId xmlns:a16="http://schemas.microsoft.com/office/drawing/2014/main" id="{96133EF6-E5B3-48D4-B125-3DB8418D5651}"/>
              </a:ext>
            </a:extLst>
          </p:cNvPr>
          <p:cNvPicPr>
            <a:picLocks noGrp="1" noChangeAspect="1"/>
          </p:cNvPicPr>
          <p:nvPr>
            <p:ph type="pic" sz="quarter" idx="32"/>
          </p:nvPr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750296" y="255640"/>
            <a:ext cx="603504" cy="603504"/>
          </a:xfrm>
        </p:spPr>
      </p:pic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842BC471-A2E1-4473-9B5A-6D7A21B6A88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0" y="1012723"/>
            <a:ext cx="11130115" cy="5708752"/>
          </a:xfrm>
        </p:spPr>
        <p:txBody>
          <a:bodyPr>
            <a:noAutofit/>
          </a:bodyPr>
          <a:lstStyle/>
          <a:p>
            <a:pPr algn="l"/>
            <a:r>
              <a:rPr lang="en-US" sz="2000" dirty="0">
                <a:solidFill>
                  <a:schemeClr val="accent6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FitnessClass Class</a:t>
            </a:r>
          </a:p>
          <a:p>
            <a:pPr marL="342900" indent="-342900" algn="l">
              <a:buFont typeface="Wingdings" panose="05000000000000000000" pitchFamily="2" charset="2"/>
              <a:buChar char="q"/>
            </a:pPr>
            <a:r>
              <a:rPr lang="en-US" sz="20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_init_(self, class_id, class_name, max_capacity)</a:t>
            </a:r>
          </a:p>
          <a:p>
            <a:pPr algn="l"/>
            <a:r>
              <a:rPr lang="en-US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Purpose: Initializes a FitnessClass object with the provided parameters.</a:t>
            </a:r>
          </a:p>
          <a:p>
            <a:pPr algn="l"/>
            <a:r>
              <a:rPr lang="en-US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Parameters: </a:t>
            </a:r>
          </a:p>
          <a:p>
            <a:pPr algn="l"/>
            <a:r>
              <a:rPr lang="en-US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class_id: Unique identifier for the fitness class.</a:t>
            </a:r>
          </a:p>
          <a:p>
            <a:pPr algn="l"/>
            <a:r>
              <a:rPr lang="en-US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class_name: Name of the fitness class.</a:t>
            </a:r>
          </a:p>
          <a:p>
            <a:pPr algn="l"/>
            <a:r>
              <a:rPr lang="en-US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max_capacity: Maximum capacity of the fitness class.</a:t>
            </a:r>
          </a:p>
          <a:p>
            <a:pPr marL="342900" indent="-342900" algn="l">
              <a:buFont typeface="Wingdings" panose="05000000000000000000" pitchFamily="2" charset="2"/>
              <a:buChar char="q"/>
            </a:pPr>
            <a:r>
              <a:rPr lang="en-US" sz="20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add_booking(self, user_id)</a:t>
            </a:r>
          </a:p>
          <a:p>
            <a:pPr algn="l"/>
            <a:r>
              <a:rPr lang="en-US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Purpose: Adds a booking for a user to the fitness class if there's available space.</a:t>
            </a:r>
          </a:p>
          <a:p>
            <a:pPr algn="l"/>
            <a:r>
              <a:rPr lang="en-US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Parameters: user_id: Identifier for the user booking the class.</a:t>
            </a:r>
          </a:p>
          <a:p>
            <a:pPr algn="l"/>
            <a:r>
              <a:rPr lang="en-US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Returns: True if the booking was successful, raises ValueError otherwise.</a:t>
            </a:r>
          </a:p>
          <a:p>
            <a:pPr marL="342900" indent="-342900" algn="l">
              <a:buFont typeface="Wingdings" panose="05000000000000000000" pitchFamily="2" charset="2"/>
              <a:buChar char="q"/>
            </a:pPr>
            <a:r>
              <a:rPr lang="en-US" sz="20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cancel_booking(self, user_id</a:t>
            </a:r>
            <a:r>
              <a:rPr lang="en-US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algn="l"/>
            <a:r>
              <a:rPr lang="en-US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Purpose: Cancels the booking for a user from the fitness class.</a:t>
            </a:r>
          </a:p>
          <a:p>
            <a:pPr algn="l"/>
            <a:r>
              <a:rPr lang="en-US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Parameters:</a:t>
            </a:r>
          </a:p>
          <a:p>
            <a:pPr algn="l"/>
            <a:r>
              <a:rPr lang="en-US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user_id: Identifier for the user whose booking is to be canceled.</a:t>
            </a:r>
          </a:p>
          <a:p>
            <a:pPr algn="l"/>
            <a:r>
              <a:rPr lang="en-US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Returns: True if the booking was successfully canceled, raises ValueError otherwise.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D08226-4335-4EA1-9B2D-CDE1FBD8D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4" name="Title 33">
            <a:extLst>
              <a:ext uri="{FF2B5EF4-FFF2-40B4-BE49-F238E27FC236}">
                <a16:creationId xmlns:a16="http://schemas.microsoft.com/office/drawing/2014/main" id="{86EC53D6-B009-FE45-D602-6BCC7B275C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5640"/>
            <a:ext cx="9503328" cy="865237"/>
          </a:xfrm>
        </p:spPr>
        <p:txBody>
          <a:bodyPr/>
          <a:lstStyle/>
          <a:p>
            <a:r>
              <a:rPr lang="en-IN" dirty="0"/>
              <a:t>MODULE DESCRIPTION</a:t>
            </a:r>
          </a:p>
        </p:txBody>
      </p:sp>
    </p:spTree>
    <p:extLst>
      <p:ext uri="{BB962C8B-B14F-4D97-AF65-F5344CB8AC3E}">
        <p14:creationId xmlns:p14="http://schemas.microsoft.com/office/powerpoint/2010/main" val="23788281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0C85B9-9183-A905-83CB-82DBD8F445F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8323" y="403123"/>
            <a:ext cx="11649024" cy="6105831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get_bookings(self)</a:t>
            </a:r>
          </a:p>
          <a:p>
            <a:r>
              <a:rPr lang="en-US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Purpose: Returns the dictionary of bookings for the fitness class.</a:t>
            </a:r>
          </a:p>
          <a:p>
            <a:r>
              <a:rPr lang="en-US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Returns: Dictionary containing user bookings.​</a:t>
            </a:r>
          </a:p>
          <a:p>
            <a:r>
              <a:rPr lang="en-US" sz="2000" dirty="0">
                <a:solidFill>
                  <a:schemeClr val="accent6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FitnessClassManager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Class_init_(self)</a:t>
            </a:r>
          </a:p>
          <a:p>
            <a:r>
              <a:rPr lang="en-US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Purpose: Initializes a FitnessClassManager object with an empty list of classes.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add_class(self, fitness_class)</a:t>
            </a:r>
          </a:p>
          <a:p>
            <a:r>
              <a:rPr lang="en-US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Purpose: Adds a fitness class to the manager's list of classes.</a:t>
            </a:r>
          </a:p>
          <a:p>
            <a:r>
              <a:rPr lang="en-US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Parameters:</a:t>
            </a:r>
          </a:p>
          <a:p>
            <a:r>
              <a:rPr lang="en-US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fitness_class: FitnessClass object to be added.</a:t>
            </a:r>
          </a:p>
          <a:p>
            <a:r>
              <a:rPr lang="en-US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Returns: True if the class was added successfully.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delete_class(self, class_id)</a:t>
            </a:r>
          </a:p>
          <a:p>
            <a:r>
              <a:rPr lang="en-US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Purpose: Deletes a fitness class from the manager's list of classes.</a:t>
            </a:r>
          </a:p>
          <a:p>
            <a:r>
              <a:rPr lang="en-US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Parameters: class_id: Identifier of the class to be deleted.</a:t>
            </a:r>
          </a:p>
          <a:p>
            <a:r>
              <a:rPr lang="en-US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Returns: True if the class was deleted successfully, raises ValueError otherwise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390508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>
            <a:extLst>
              <a:ext uri="{FF2B5EF4-FFF2-40B4-BE49-F238E27FC236}">
                <a16:creationId xmlns:a16="http://schemas.microsoft.com/office/drawing/2014/main" id="{CEF7542C-40BF-1C29-B2C3-FA430C49576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0" y="196850"/>
            <a:ext cx="11747500" cy="6518275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update_class(self, class_id, new_class_name, new_max_capacity)</a:t>
            </a:r>
          </a:p>
          <a:p>
            <a:r>
              <a:rPr lang="en-US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Purpose: Updates the details of a fitness class.</a:t>
            </a:r>
          </a:p>
          <a:p>
            <a:r>
              <a:rPr lang="en-US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Parameters: class_id: Identifier of the class to be updated.</a:t>
            </a:r>
          </a:p>
          <a:p>
            <a:r>
              <a:rPr lang="en-US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new_class_name: New name for the class.</a:t>
            </a:r>
          </a:p>
          <a:p>
            <a:r>
              <a:rPr lang="en-US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new_max_capacity: New maximum capacity for the class.</a:t>
            </a:r>
          </a:p>
          <a:p>
            <a:r>
              <a:rPr lang="en-US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Returns: True if the class was updated successfully, raises ValueError otherwise.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manage_fitness_class_bookings(self, class_id, user_id, action)</a:t>
            </a:r>
          </a:p>
          <a:p>
            <a:r>
              <a:rPr lang="en-US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Purpose: Manages bookings for a fitness class (booking or canceling).</a:t>
            </a:r>
          </a:p>
          <a:p>
            <a:r>
              <a:rPr lang="en-US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Parameters: class_id: Identifier of the class to manage bookings for.</a:t>
            </a:r>
          </a:p>
          <a:p>
            <a:r>
              <a:rPr lang="en-US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user_id: Identifier of the user performing the action.</a:t>
            </a:r>
          </a:p>
          <a:p>
            <a:r>
              <a:rPr lang="en-US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action: Action to perform ("book" or "cancel").</a:t>
            </a:r>
          </a:p>
          <a:p>
            <a:r>
              <a:rPr lang="en-US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Returns: True if the action was successful, raises ValueError otherwise.</a:t>
            </a:r>
            <a:endParaRPr lang="en-IN" sz="2000" dirty="0">
              <a:solidFill>
                <a:schemeClr val="accent6">
                  <a:lumMod val="60000"/>
                  <a:lumOff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track_class_attendance(self)</a:t>
            </a:r>
          </a:p>
          <a:p>
            <a:r>
              <a:rPr lang="en-US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Purpose: Tracks the attendance for all fitness classes managed by the manager.</a:t>
            </a:r>
          </a:p>
          <a:p>
            <a:r>
              <a:rPr lang="en-US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Returns: Dictionary containing class IDs as keys and the number of bookings as values.</a:t>
            </a:r>
            <a:endParaRPr lang="en-IN" sz="2000" dirty="0">
              <a:solidFill>
                <a:schemeClr val="accent6">
                  <a:lumMod val="60000"/>
                  <a:lumOff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04252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BD2D15-5C39-3536-F516-17539E8CE20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0" y="1"/>
            <a:ext cx="11747347" cy="6858000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display_classes(self)</a:t>
            </a:r>
          </a:p>
          <a:p>
            <a:r>
              <a:rPr lang="en-US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Purpose: Displays the names of all fitness classes managed by the manager.</a:t>
            </a:r>
          </a:p>
          <a:p>
            <a:r>
              <a:rPr lang="en-US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Returns: List of class names.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get_class_details(self, class_id)</a:t>
            </a:r>
          </a:p>
          <a:p>
            <a:r>
              <a:rPr lang="en-US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Purpose: Retrieves details of bookings for a specific fitness class.</a:t>
            </a:r>
          </a:p>
          <a:p>
            <a:r>
              <a:rPr lang="en-US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Parameters: class_id: Identifier of the class to retrieve details for.</a:t>
            </a:r>
          </a:p>
          <a:p>
            <a:r>
              <a:rPr lang="en-US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Returns: Dictionary containing user bookings for the specified class, raises ValueError if the class is not found.</a:t>
            </a:r>
          </a:p>
          <a:p>
            <a:r>
              <a:rPr lang="en-US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UNITTEST CASES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test_add_class:</a:t>
            </a:r>
          </a:p>
          <a:p>
            <a:r>
              <a:rPr lang="en-US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Purpose: Tests the addition of a new fitness class to the manager. </a:t>
            </a:r>
          </a:p>
          <a:p>
            <a:r>
              <a:rPr lang="en-US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Checks if a class is successfully added and the number of classes in the manager increases.</a:t>
            </a:r>
          </a:p>
          <a:p>
            <a:r>
              <a:rPr lang="en-US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Verifies that an error is raised when attempting to delete a non-existing class.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test_delete_class:</a:t>
            </a:r>
            <a:r>
              <a:rPr lang="en-US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Purpose: Tests the deletion of a fitness class from the manager.</a:t>
            </a:r>
          </a:p>
          <a:p>
            <a:r>
              <a:rPr lang="en-US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Validates whether a class is correctly deleted, reducing the number of classes in the manager.</a:t>
            </a:r>
          </a:p>
          <a:p>
            <a:r>
              <a:rPr lang="en-US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Ensures that an error is raised when attempting to delete a non-existing class.</a:t>
            </a:r>
            <a:endParaRPr lang="en-IN" sz="2000" dirty="0">
              <a:solidFill>
                <a:schemeClr val="accent6">
                  <a:lumMod val="60000"/>
                  <a:lumOff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81304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7A1380"/>
      </a:accent1>
      <a:accent2>
        <a:srgbClr val="0C1A69"/>
      </a:accent2>
      <a:accent3>
        <a:srgbClr val="F4292E"/>
      </a:accent3>
      <a:accent4>
        <a:srgbClr val="FD49C1"/>
      </a:accent4>
      <a:accent5>
        <a:srgbClr val="15C7C7"/>
      </a:accent5>
      <a:accent6>
        <a:srgbClr val="02DCFA"/>
      </a:accent6>
      <a:hlink>
        <a:srgbClr val="0563C1"/>
      </a:hlink>
      <a:folHlink>
        <a:srgbClr val="954F72"/>
      </a:folHlink>
    </a:clrScheme>
    <a:fontScheme name="Custom 31">
      <a:majorFont>
        <a:latin typeface="Posterama Bold"/>
        <a:ea typeface=""/>
        <a:cs typeface=""/>
      </a:majorFont>
      <a:minorFont>
        <a:latin typeface="Bierstad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ch Pitch Deck_TM33781529_Win32_JC_v3" id="{862F7C05-3205-4562-AA5F-868BCB6856F9}" vid="{97BBE2DD-0E32-4C1B-8BB2-0414672F316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2" ma:contentTypeDescription="Create a new document." ma:contentTypeScope="" ma:versionID="5a5774fd28510f591f3d0476b60c7965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656ce980f6f53fc96333c5ee30c32b6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1D2FAC4-C1D8-4FBC-AFD8-786609711A54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BE89A24D-CD69-45A4-AC93-53B8115AA41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0BF0F94-36C0-430F-8DDE-AF914AC0C00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Tech pitch deck</Template>
  <TotalTime>342</TotalTime>
  <Words>1446</Words>
  <Application>Microsoft Office PowerPoint</Application>
  <PresentationFormat>Widescreen</PresentationFormat>
  <Paragraphs>148</Paragraphs>
  <Slides>19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7" baseType="lpstr">
      <vt:lpstr>Arial</vt:lpstr>
      <vt:lpstr>Bierstadt</vt:lpstr>
      <vt:lpstr>Calibri</vt:lpstr>
      <vt:lpstr>Courier New</vt:lpstr>
      <vt:lpstr>Posterama</vt:lpstr>
      <vt:lpstr>Posterama Bold</vt:lpstr>
      <vt:lpstr>Wingdings</vt:lpstr>
      <vt:lpstr>Office Theme</vt:lpstr>
      <vt:lpstr>Fitness class booking system</vt:lpstr>
      <vt:lpstr>PowerPoint Presentation</vt:lpstr>
      <vt:lpstr>Abstract</vt:lpstr>
      <vt:lpstr>PowerPoint Presentation</vt:lpstr>
      <vt:lpstr>introduction</vt:lpstr>
      <vt:lpstr>MODULE DESCRIPTION</vt:lpstr>
      <vt:lpstr>PowerPoint Presentation</vt:lpstr>
      <vt:lpstr>PowerPoint Presentation</vt:lpstr>
      <vt:lpstr>PowerPoint Presentation</vt:lpstr>
      <vt:lpstr>PowerPoint Presentation</vt:lpstr>
      <vt:lpstr>flowchart</vt:lpstr>
      <vt:lpstr>Source code</vt:lpstr>
      <vt:lpstr>PowerPoint Presentation</vt:lpstr>
      <vt:lpstr>PowerPoint Presentation</vt:lpstr>
      <vt:lpstr>PowerPoint Presentation</vt:lpstr>
      <vt:lpstr>Output</vt:lpstr>
      <vt:lpstr>Summary</vt:lpstr>
      <vt:lpstr>bibliography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Fitness class booking system</dc:title>
  <dc:creator>Shalu Jha</dc:creator>
  <cp:lastModifiedBy>Shalu Jha</cp:lastModifiedBy>
  <cp:revision>7</cp:revision>
  <dcterms:created xsi:type="dcterms:W3CDTF">2024-04-30T11:06:12Z</dcterms:created>
  <dcterms:modified xsi:type="dcterms:W3CDTF">2024-05-02T11:19:46Z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